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4"/>
    <p:sldMasterId id="2147483652" r:id="rId5"/>
  </p:sldMasterIdLst>
  <p:notesMasterIdLst>
    <p:notesMasterId r:id="rId7"/>
  </p:notesMasterIdLst>
  <p:handoutMasterIdLst>
    <p:handoutMasterId r:id="rId8"/>
  </p:handoutMasterIdLst>
  <p:sldIdLst>
    <p:sldId id="655" r:id="rId6"/>
  </p:sldIdLst>
  <p:sldSz cx="9144000" cy="5143500" type="screen16x9"/>
  <p:notesSz cx="7010400" cy="9296400"/>
  <p:defaultTextStyle>
    <a:defPPr>
      <a:defRPr lang="en-US"/>
    </a:defPPr>
    <a:lvl1pPr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1pPr>
    <a:lvl2pPr marL="4572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2pPr>
    <a:lvl3pPr marL="9144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3pPr>
    <a:lvl4pPr marL="13716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4pPr>
    <a:lvl5pPr marL="18288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5pPr>
    <a:lvl6pPr marL="22860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6pPr>
    <a:lvl7pPr marL="27432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7pPr>
    <a:lvl8pPr marL="32004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8pPr>
    <a:lvl9pPr marL="36576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NAME" initials="%" lastIdx="4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9A44"/>
    <a:srgbClr val="2E5C8A"/>
    <a:srgbClr val="343434"/>
    <a:srgbClr val="7A853B"/>
    <a:srgbClr val="BBE0E3"/>
    <a:srgbClr val="FFCC00"/>
    <a:srgbClr val="FFFFFF"/>
    <a:srgbClr val="336699"/>
    <a:srgbClr val="663300"/>
    <a:srgbClr val="CFAA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49" autoAdjust="0"/>
    <p:restoredTop sz="81871" autoAdjust="0"/>
  </p:normalViewPr>
  <p:slideViewPr>
    <p:cSldViewPr>
      <p:cViewPr varScale="1">
        <p:scale>
          <a:sx n="99" d="100"/>
          <a:sy n="99" d="100"/>
        </p:scale>
        <p:origin x="1410" y="84"/>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0"/>
            <a:ext cx="3038474" cy="465138"/>
          </a:xfrm>
          <a:prstGeom prst="rect">
            <a:avLst/>
          </a:prstGeom>
        </p:spPr>
        <p:txBody>
          <a:bodyPr vert="horz" lIns="91879" tIns="45939" rIns="91879" bIns="45939" rtlCol="0"/>
          <a:lstStyle>
            <a:lvl1pPr algn="l">
              <a:defRPr sz="1200"/>
            </a:lvl1pPr>
          </a:lstStyle>
          <a:p>
            <a:endParaRPr lang="en-US" dirty="0"/>
          </a:p>
        </p:txBody>
      </p:sp>
      <p:sp>
        <p:nvSpPr>
          <p:cNvPr id="3" name="Date Placeholder 2"/>
          <p:cNvSpPr>
            <a:spLocks noGrp="1"/>
          </p:cNvSpPr>
          <p:nvPr>
            <p:ph type="dt" sz="quarter" idx="1"/>
          </p:nvPr>
        </p:nvSpPr>
        <p:spPr>
          <a:xfrm>
            <a:off x="3970346" y="0"/>
            <a:ext cx="3038474" cy="465138"/>
          </a:xfrm>
          <a:prstGeom prst="rect">
            <a:avLst/>
          </a:prstGeom>
        </p:spPr>
        <p:txBody>
          <a:bodyPr vert="horz" lIns="91879" tIns="45939" rIns="91879" bIns="45939" rtlCol="0"/>
          <a:lstStyle>
            <a:lvl1pPr algn="r">
              <a:defRPr sz="1200"/>
            </a:lvl1pPr>
          </a:lstStyle>
          <a:p>
            <a:fld id="{4A077DE4-FB20-4881-BA53-EA3DE93441C2}" type="datetimeFigureOut">
              <a:rPr lang="en-US" smtClean="0"/>
              <a:t>1/22/2015</a:t>
            </a:fld>
            <a:endParaRPr lang="en-US" dirty="0"/>
          </a:p>
        </p:txBody>
      </p:sp>
      <p:sp>
        <p:nvSpPr>
          <p:cNvPr id="4" name="Footer Placeholder 3"/>
          <p:cNvSpPr>
            <a:spLocks noGrp="1"/>
          </p:cNvSpPr>
          <p:nvPr>
            <p:ph type="ftr" sz="quarter" idx="2"/>
          </p:nvPr>
        </p:nvSpPr>
        <p:spPr>
          <a:xfrm>
            <a:off x="5" y="8829676"/>
            <a:ext cx="3038474" cy="465138"/>
          </a:xfrm>
          <a:prstGeom prst="rect">
            <a:avLst/>
          </a:prstGeom>
        </p:spPr>
        <p:txBody>
          <a:bodyPr vert="horz" lIns="91879" tIns="45939" rIns="91879" bIns="4593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6" y="8829676"/>
            <a:ext cx="3038474" cy="465138"/>
          </a:xfrm>
          <a:prstGeom prst="rect">
            <a:avLst/>
          </a:prstGeom>
        </p:spPr>
        <p:txBody>
          <a:bodyPr vert="horz" lIns="91879" tIns="45939" rIns="91879" bIns="45939" rtlCol="0" anchor="b"/>
          <a:lstStyle>
            <a:lvl1pPr algn="r">
              <a:defRPr sz="1200"/>
            </a:lvl1pPr>
          </a:lstStyle>
          <a:p>
            <a:fld id="{130EE05F-2617-4373-A58C-23491240D135}" type="slidenum">
              <a:rPr lang="en-US" smtClean="0"/>
              <a:t>‹#›</a:t>
            </a:fld>
            <a:endParaRPr lang="en-US" dirty="0"/>
          </a:p>
        </p:txBody>
      </p:sp>
    </p:spTree>
    <p:extLst>
      <p:ext uri="{BB962C8B-B14F-4D97-AF65-F5344CB8AC3E}">
        <p14:creationId xmlns:p14="http://schemas.microsoft.com/office/powerpoint/2010/main" val="30999386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14"/>
            <a:ext cx="3038474" cy="465621"/>
          </a:xfrm>
          <a:prstGeom prst="rect">
            <a:avLst/>
          </a:prstGeom>
        </p:spPr>
        <p:txBody>
          <a:bodyPr vert="horz" lIns="91879" tIns="45939" rIns="91879" bIns="45939" rtlCol="0"/>
          <a:lstStyle>
            <a:lvl1pPr algn="l">
              <a:defRPr sz="1200"/>
            </a:lvl1pPr>
          </a:lstStyle>
          <a:p>
            <a:pPr>
              <a:defRPr/>
            </a:pPr>
            <a:endParaRPr lang="en-US" dirty="0"/>
          </a:p>
        </p:txBody>
      </p:sp>
      <p:sp>
        <p:nvSpPr>
          <p:cNvPr id="3" name="Date Placeholder 2"/>
          <p:cNvSpPr>
            <a:spLocks noGrp="1"/>
          </p:cNvSpPr>
          <p:nvPr>
            <p:ph type="dt" idx="1"/>
          </p:nvPr>
        </p:nvSpPr>
        <p:spPr>
          <a:xfrm>
            <a:off x="3970347" y="14"/>
            <a:ext cx="3038474" cy="465621"/>
          </a:xfrm>
          <a:prstGeom prst="rect">
            <a:avLst/>
          </a:prstGeom>
        </p:spPr>
        <p:txBody>
          <a:bodyPr vert="horz" lIns="91879" tIns="45939" rIns="91879" bIns="45939" rtlCol="0"/>
          <a:lstStyle>
            <a:lvl1pPr algn="r">
              <a:defRPr sz="1200"/>
            </a:lvl1pPr>
          </a:lstStyle>
          <a:p>
            <a:pPr>
              <a:defRPr/>
            </a:pPr>
            <a:fld id="{46AD6E18-AF24-4D21-A2EB-96F15BB6276A}" type="datetimeFigureOut">
              <a:rPr lang="en-US"/>
              <a:pPr>
                <a:defRPr/>
              </a:pPr>
              <a:t>1/22/2015</a:t>
            </a:fld>
            <a:endParaRPr lang="en-US" dirty="0"/>
          </a:p>
        </p:txBody>
      </p:sp>
      <p:sp>
        <p:nvSpPr>
          <p:cNvPr id="4" name="Slide Image Placeholder 3"/>
          <p:cNvSpPr>
            <a:spLocks noGrp="1" noRot="1" noChangeAspect="1"/>
          </p:cNvSpPr>
          <p:nvPr>
            <p:ph type="sldImg" idx="2"/>
          </p:nvPr>
        </p:nvSpPr>
        <p:spPr>
          <a:xfrm>
            <a:off x="403225" y="695325"/>
            <a:ext cx="6203950" cy="3489325"/>
          </a:xfrm>
          <a:prstGeom prst="rect">
            <a:avLst/>
          </a:prstGeom>
          <a:noFill/>
          <a:ln w="12700">
            <a:solidFill>
              <a:prstClr val="black"/>
            </a:solidFill>
          </a:ln>
        </p:spPr>
        <p:txBody>
          <a:bodyPr vert="horz" lIns="91879" tIns="45939" rIns="91879" bIns="45939" rtlCol="0" anchor="ctr"/>
          <a:lstStyle/>
          <a:p>
            <a:pPr lvl="0"/>
            <a:endParaRPr lang="en-US" noProof="0" dirty="0" smtClean="0"/>
          </a:p>
        </p:txBody>
      </p:sp>
      <p:sp>
        <p:nvSpPr>
          <p:cNvPr id="5" name="Notes Placeholder 4"/>
          <p:cNvSpPr>
            <a:spLocks noGrp="1"/>
          </p:cNvSpPr>
          <p:nvPr>
            <p:ph type="body" sz="quarter" idx="3"/>
          </p:nvPr>
        </p:nvSpPr>
        <p:spPr>
          <a:xfrm>
            <a:off x="701676" y="4416200"/>
            <a:ext cx="5607050" cy="4182580"/>
          </a:xfrm>
          <a:prstGeom prst="rect">
            <a:avLst/>
          </a:prstGeom>
        </p:spPr>
        <p:txBody>
          <a:bodyPr vert="horz" lIns="91879" tIns="45939" rIns="91879" bIns="4593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5" y="8829196"/>
            <a:ext cx="3038474" cy="465621"/>
          </a:xfrm>
          <a:prstGeom prst="rect">
            <a:avLst/>
          </a:prstGeom>
        </p:spPr>
        <p:txBody>
          <a:bodyPr vert="horz" lIns="91879" tIns="45939" rIns="91879" bIns="45939"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0347" y="8829196"/>
            <a:ext cx="3038474" cy="465621"/>
          </a:xfrm>
          <a:prstGeom prst="rect">
            <a:avLst/>
          </a:prstGeom>
        </p:spPr>
        <p:txBody>
          <a:bodyPr vert="horz" lIns="91879" tIns="45939" rIns="91879" bIns="45939" rtlCol="0" anchor="b"/>
          <a:lstStyle>
            <a:lvl1pPr algn="r">
              <a:defRPr sz="1200"/>
            </a:lvl1pPr>
          </a:lstStyle>
          <a:p>
            <a:pPr>
              <a:defRPr/>
            </a:pPr>
            <a:fld id="{FADA2ED1-D80F-4B5C-AB60-47E9AD0D7D68}" type="slidenum">
              <a:rPr lang="en-US"/>
              <a:pPr>
                <a:defRPr/>
              </a:pPr>
              <a:t>‹#›</a:t>
            </a:fld>
            <a:endParaRPr lang="en-US" dirty="0"/>
          </a:p>
        </p:txBody>
      </p:sp>
    </p:spTree>
    <p:extLst>
      <p:ext uri="{BB962C8B-B14F-4D97-AF65-F5344CB8AC3E}">
        <p14:creationId xmlns:p14="http://schemas.microsoft.com/office/powerpoint/2010/main" val="3081427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TEMPLATE</a:t>
            </a:r>
          </a:p>
          <a:p>
            <a:r>
              <a:rPr lang="en-US" sz="1200" b="0" i="0" kern="1200" dirty="0" smtClean="0">
                <a:solidFill>
                  <a:schemeClr val="tx1"/>
                </a:solidFill>
                <a:effectLst/>
                <a:latin typeface="+mn-lt"/>
                <a:ea typeface="+mn-ea"/>
                <a:cs typeface="+mn-cs"/>
              </a:rPr>
              <a:t>These building blocks are designed to create a hierarchical structure for your messaging that emphasizes value and differentiation. The number of blocks is not important and can easily be adapted to meet your company and offering's needs. Starting from the top...</a:t>
            </a:r>
          </a:p>
          <a:p>
            <a:r>
              <a:rPr lang="en-US" sz="1200" b="0" i="0" kern="1200" dirty="0" smtClean="0">
                <a:solidFill>
                  <a:schemeClr val="tx1"/>
                </a:solidFill>
                <a:effectLst/>
                <a:latin typeface="+mn-lt"/>
                <a:ea typeface="+mn-ea"/>
                <a:cs typeface="+mn-cs"/>
              </a:rPr>
              <a:t>1. </a:t>
            </a:r>
            <a:r>
              <a:rPr lang="en-US" sz="1200" b="1" i="0" kern="1200" dirty="0" smtClean="0">
                <a:solidFill>
                  <a:schemeClr val="tx1"/>
                </a:solidFill>
                <a:effectLst/>
                <a:latin typeface="+mn-lt"/>
                <a:ea typeface="+mn-ea"/>
                <a:cs typeface="+mn-cs"/>
              </a:rPr>
              <a:t>WHO</a:t>
            </a:r>
            <a:r>
              <a:rPr lang="en-US" sz="1200" b="0" i="0" kern="1200" dirty="0" smtClean="0">
                <a:solidFill>
                  <a:schemeClr val="tx1"/>
                </a:solidFill>
                <a:effectLst/>
                <a:latin typeface="+mn-lt"/>
                <a:ea typeface="+mn-ea"/>
                <a:cs typeface="+mn-cs"/>
              </a:rPr>
              <a:t>. Complete company name and category or product name (the easy part).</a:t>
            </a:r>
          </a:p>
          <a:p>
            <a:r>
              <a:rPr lang="en-US" sz="1200" b="0" i="0" kern="1200" dirty="0" smtClean="0">
                <a:solidFill>
                  <a:schemeClr val="tx1"/>
                </a:solidFill>
                <a:effectLst/>
                <a:latin typeface="+mn-lt"/>
                <a:ea typeface="+mn-ea"/>
                <a:cs typeface="+mn-cs"/>
              </a:rPr>
              <a:t>2. </a:t>
            </a:r>
            <a:r>
              <a:rPr lang="en-US" sz="1200" b="1" i="0" kern="1200" dirty="0" smtClean="0">
                <a:solidFill>
                  <a:schemeClr val="tx1"/>
                </a:solidFill>
                <a:effectLst/>
                <a:latin typeface="+mn-lt"/>
                <a:ea typeface="+mn-ea"/>
                <a:cs typeface="+mn-cs"/>
              </a:rPr>
              <a:t>WHAT</a:t>
            </a:r>
            <a:r>
              <a:rPr lang="en-US" sz="1200" b="0" i="0" kern="1200" dirty="0" smtClean="0">
                <a:solidFill>
                  <a:schemeClr val="tx1"/>
                </a:solidFill>
                <a:effectLst/>
                <a:latin typeface="+mn-lt"/>
                <a:ea typeface="+mn-ea"/>
                <a:cs typeface="+mn-cs"/>
              </a:rPr>
              <a:t>. Describe what it is your company offers in 1-2 sentences.</a:t>
            </a:r>
          </a:p>
          <a:p>
            <a:r>
              <a:rPr lang="en-US" sz="1200" b="0" i="0" kern="1200" dirty="0" smtClean="0">
                <a:solidFill>
                  <a:schemeClr val="tx1"/>
                </a:solidFill>
                <a:effectLst/>
                <a:latin typeface="+mn-lt"/>
                <a:ea typeface="+mn-ea"/>
                <a:cs typeface="+mn-cs"/>
              </a:rPr>
              <a:t>3. </a:t>
            </a:r>
            <a:r>
              <a:rPr lang="en-US" sz="1200" b="1" i="0" kern="1200" dirty="0" smtClean="0">
                <a:solidFill>
                  <a:schemeClr val="tx1"/>
                </a:solidFill>
                <a:effectLst/>
                <a:latin typeface="+mn-lt"/>
                <a:ea typeface="+mn-ea"/>
                <a:cs typeface="+mn-cs"/>
              </a:rPr>
              <a:t>IMPACT</a:t>
            </a:r>
            <a:r>
              <a:rPr lang="en-US" sz="1200" b="0" i="0" kern="1200" dirty="0" smtClean="0">
                <a:solidFill>
                  <a:schemeClr val="tx1"/>
                </a:solidFill>
                <a:effectLst/>
                <a:latin typeface="+mn-lt"/>
                <a:ea typeface="+mn-ea"/>
                <a:cs typeface="+mn-cs"/>
              </a:rPr>
              <a:t>. What are the 2-3 areas of business impact derived from your offering? e.g., greater profitability, deeper customer engagement, more value per customer, etc.  </a:t>
            </a:r>
          </a:p>
          <a:p>
            <a:r>
              <a:rPr lang="en-US" sz="1200" b="0" i="0" kern="1200" dirty="0" smtClean="0">
                <a:solidFill>
                  <a:schemeClr val="tx1"/>
                </a:solidFill>
                <a:effectLst/>
                <a:latin typeface="+mn-lt"/>
                <a:ea typeface="+mn-ea"/>
                <a:cs typeface="+mn-cs"/>
              </a:rPr>
              <a:t>4. </a:t>
            </a:r>
            <a:r>
              <a:rPr lang="en-US" sz="1200" b="1" i="0" kern="1200" dirty="0" smtClean="0">
                <a:solidFill>
                  <a:schemeClr val="tx1"/>
                </a:solidFill>
                <a:effectLst/>
                <a:latin typeface="+mn-lt"/>
                <a:ea typeface="+mn-ea"/>
                <a:cs typeface="+mn-cs"/>
              </a:rPr>
              <a:t>UNIQUE CHARACTERISTICS</a:t>
            </a:r>
            <a:r>
              <a:rPr lang="en-US" sz="1200" b="0" i="0" kern="1200" dirty="0" smtClean="0">
                <a:solidFill>
                  <a:schemeClr val="tx1"/>
                </a:solidFill>
                <a:effectLst/>
                <a:latin typeface="+mn-lt"/>
                <a:ea typeface="+mn-ea"/>
                <a:cs typeface="+mn-cs"/>
              </a:rPr>
              <a:t>. What are the unique characteristics of your offering directly contributing to business impact? </a:t>
            </a:r>
          </a:p>
          <a:p>
            <a:r>
              <a:rPr lang="en-US" sz="1200" b="0" i="0" kern="1200" dirty="0" smtClean="0">
                <a:solidFill>
                  <a:schemeClr val="tx1"/>
                </a:solidFill>
                <a:effectLst/>
                <a:latin typeface="+mn-lt"/>
                <a:ea typeface="+mn-ea"/>
                <a:cs typeface="+mn-cs"/>
              </a:rPr>
              <a:t>5. </a:t>
            </a:r>
            <a:r>
              <a:rPr lang="en-US" sz="1200" b="1" i="0" kern="1200" dirty="0" smtClean="0">
                <a:solidFill>
                  <a:schemeClr val="tx1"/>
                </a:solidFill>
                <a:effectLst/>
                <a:latin typeface="+mn-lt"/>
                <a:ea typeface="+mn-ea"/>
                <a:cs typeface="+mn-cs"/>
              </a:rPr>
              <a:t>UNIQUE PROBLEMS SOLVED</a:t>
            </a:r>
            <a:r>
              <a:rPr lang="en-US" sz="1200" b="0" i="0" kern="1200" dirty="0" smtClean="0">
                <a:solidFill>
                  <a:schemeClr val="tx1"/>
                </a:solidFill>
                <a:effectLst/>
                <a:latin typeface="+mn-lt"/>
                <a:ea typeface="+mn-ea"/>
                <a:cs typeface="+mn-cs"/>
              </a:rPr>
              <a:t>. Why do customer use your offering and for what / what are the unique problems solved?</a:t>
            </a:r>
          </a:p>
          <a:p>
            <a:r>
              <a:rPr lang="en-US" sz="1200" b="0" i="0" kern="1200" dirty="0" smtClean="0">
                <a:solidFill>
                  <a:schemeClr val="tx1"/>
                </a:solidFill>
                <a:effectLst/>
                <a:latin typeface="+mn-lt"/>
                <a:ea typeface="+mn-ea"/>
                <a:cs typeface="+mn-cs"/>
              </a:rPr>
              <a:t>6. </a:t>
            </a:r>
            <a:r>
              <a:rPr lang="en-US" sz="1200" b="1" i="0" kern="1200" dirty="0" smtClean="0">
                <a:solidFill>
                  <a:schemeClr val="tx1"/>
                </a:solidFill>
                <a:effectLst/>
                <a:latin typeface="+mn-lt"/>
                <a:ea typeface="+mn-ea"/>
                <a:cs typeface="+mn-cs"/>
              </a:rPr>
              <a:t>USE CASES</a:t>
            </a:r>
            <a:r>
              <a:rPr lang="en-US" sz="1200" b="0" i="0" kern="1200" dirty="0" smtClean="0">
                <a:solidFill>
                  <a:schemeClr val="tx1"/>
                </a:solidFill>
                <a:effectLst/>
                <a:latin typeface="+mn-lt"/>
                <a:ea typeface="+mn-ea"/>
                <a:cs typeface="+mn-cs"/>
              </a:rPr>
              <a:t>. Are there / what are the specific use cases / applications for solving these problems?</a:t>
            </a:r>
          </a:p>
          <a:p>
            <a:r>
              <a:rPr lang="en-US" sz="1200" b="0" i="0" kern="1200" dirty="0" smtClean="0">
                <a:solidFill>
                  <a:schemeClr val="tx1"/>
                </a:solidFill>
                <a:effectLst/>
                <a:latin typeface="+mn-lt"/>
                <a:ea typeface="+mn-ea"/>
                <a:cs typeface="+mn-cs"/>
              </a:rPr>
              <a:t>7. </a:t>
            </a:r>
            <a:r>
              <a:rPr lang="en-US" sz="1200" b="1" i="0" kern="1200" dirty="0" smtClean="0">
                <a:solidFill>
                  <a:schemeClr val="tx1"/>
                </a:solidFill>
                <a:effectLst/>
                <a:latin typeface="+mn-lt"/>
                <a:ea typeface="+mn-ea"/>
                <a:cs typeface="+mn-cs"/>
              </a:rPr>
              <a:t>CORE COMPANY ASSETS</a:t>
            </a:r>
            <a:r>
              <a:rPr lang="en-US" sz="1200" b="0" i="0" kern="1200" dirty="0" smtClean="0">
                <a:solidFill>
                  <a:schemeClr val="tx1"/>
                </a:solidFill>
                <a:effectLst/>
                <a:latin typeface="+mn-lt"/>
                <a:ea typeface="+mn-ea"/>
                <a:cs typeface="+mn-cs"/>
              </a:rPr>
              <a:t>. What are your 3-5 core company assets that are differentiating </a:t>
            </a:r>
            <a:r>
              <a:rPr lang="en-US" sz="1200" b="0" i="0" kern="1200" dirty="0" err="1" smtClean="0">
                <a:solidFill>
                  <a:schemeClr val="tx1"/>
                </a:solidFill>
                <a:effectLst/>
                <a:latin typeface="+mn-lt"/>
                <a:ea typeface="+mn-ea"/>
                <a:cs typeface="+mn-cs"/>
              </a:rPr>
              <a:t>amd</a:t>
            </a:r>
            <a:r>
              <a:rPr lang="en-US" sz="1200" b="0" i="0" kern="1200" dirty="0" smtClean="0">
                <a:solidFill>
                  <a:schemeClr val="tx1"/>
                </a:solidFill>
                <a:effectLst/>
                <a:latin typeface="+mn-lt"/>
                <a:ea typeface="+mn-ea"/>
                <a:cs typeface="+mn-cs"/>
              </a:rPr>
              <a:t> essentially explain how you do it? e.g., deep domain expertise, strong analytics, customer intimacy, performance focused</a:t>
            </a:r>
          </a:p>
          <a:p>
            <a:endParaRPr lang="en-US" dirty="0"/>
          </a:p>
        </p:txBody>
      </p:sp>
      <p:sp>
        <p:nvSpPr>
          <p:cNvPr id="4" name="Slide Number Placeholder 3"/>
          <p:cNvSpPr>
            <a:spLocks noGrp="1"/>
          </p:cNvSpPr>
          <p:nvPr>
            <p:ph type="sldNum" sz="quarter" idx="10"/>
          </p:nvPr>
        </p:nvSpPr>
        <p:spPr/>
        <p:txBody>
          <a:bodyPr/>
          <a:lstStyle/>
          <a:p>
            <a:pPr>
              <a:defRPr/>
            </a:pPr>
            <a:fld id="{FADA2ED1-D80F-4B5C-AB60-47E9AD0D7D68}" type="slidenum">
              <a:rPr lang="en-US" smtClean="0"/>
              <a:pPr>
                <a:defRPr/>
              </a:pPr>
              <a:t>1</a:t>
            </a:fld>
            <a:endParaRPr lang="en-US" dirty="0"/>
          </a:p>
        </p:txBody>
      </p:sp>
    </p:spTree>
    <p:extLst>
      <p:ext uri="{BB962C8B-B14F-4D97-AF65-F5344CB8AC3E}">
        <p14:creationId xmlns:p14="http://schemas.microsoft.com/office/powerpoint/2010/main" val="1233535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8B425ACB-5D9F-4BE6-AF02-95792F6EC26A}" type="slidenum">
              <a:rPr lang="en-US"/>
              <a:pPr>
                <a:defRPr/>
              </a:pPr>
              <a:t>‹#›</a:t>
            </a:fld>
            <a:endParaRPr lang="en-US" dirty="0"/>
          </a:p>
        </p:txBody>
      </p:sp>
    </p:spTree>
    <p:extLst>
      <p:ext uri="{BB962C8B-B14F-4D97-AF65-F5344CB8AC3E}">
        <p14:creationId xmlns:p14="http://schemas.microsoft.com/office/powerpoint/2010/main" val="15290669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F0148C96-442D-4379-8829-C017163AD65B}" type="slidenum">
              <a:rPr lang="en-US"/>
              <a:pPr>
                <a:defRPr/>
              </a:pPr>
              <a:t>‹#›</a:t>
            </a:fld>
            <a:endParaRPr lang="en-US" dirty="0"/>
          </a:p>
        </p:txBody>
      </p:sp>
    </p:spTree>
    <p:extLst>
      <p:ext uri="{BB962C8B-B14F-4D97-AF65-F5344CB8AC3E}">
        <p14:creationId xmlns:p14="http://schemas.microsoft.com/office/powerpoint/2010/main" val="183283524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31750"/>
            <a:ext cx="2286000" cy="44561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31750"/>
            <a:ext cx="6705600" cy="44561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AA0FA000-B3C8-4296-87EB-A1314FF33BA1}" type="slidenum">
              <a:rPr lang="en-US"/>
              <a:pPr>
                <a:defRPr/>
              </a:pPr>
              <a:t>‹#›</a:t>
            </a:fld>
            <a:endParaRPr lang="en-US" dirty="0"/>
          </a:p>
        </p:txBody>
      </p:sp>
    </p:spTree>
    <p:extLst>
      <p:ext uri="{BB962C8B-B14F-4D97-AF65-F5344CB8AC3E}">
        <p14:creationId xmlns:p14="http://schemas.microsoft.com/office/powerpoint/2010/main" val="131234736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Text Box 14"/>
          <p:cNvSpPr txBox="1">
            <a:spLocks noGrp="1" noChangeArrowheads="1"/>
          </p:cNvSpPr>
          <p:nvPr>
            <p:ph type="sldNum" sz="quarter" idx="10"/>
          </p:nvPr>
        </p:nvSpPr>
        <p:spPr>
          <a:ln/>
        </p:spPr>
        <p:txBody>
          <a:bodyPr/>
          <a:lstStyle>
            <a:lvl1pPr>
              <a:defRPr/>
            </a:lvl1pPr>
          </a:lstStyle>
          <a:p>
            <a:pPr>
              <a:defRPr/>
            </a:pPr>
            <a:fld id="{1233C8FA-9D91-457A-A426-019617777086}" type="slidenum">
              <a:rPr lang="en-US"/>
              <a:pPr>
                <a:defRPr/>
              </a:pPr>
              <a:t>‹#›</a:t>
            </a:fld>
            <a:endParaRPr lang="en-US" dirty="0"/>
          </a:p>
        </p:txBody>
      </p:sp>
    </p:spTree>
    <p:extLst>
      <p:ext uri="{BB962C8B-B14F-4D97-AF65-F5344CB8AC3E}">
        <p14:creationId xmlns:p14="http://schemas.microsoft.com/office/powerpoint/2010/main" val="1331288321"/>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4"/>
          <p:cNvSpPr txBox="1">
            <a:spLocks noGrp="1" noChangeArrowheads="1"/>
          </p:cNvSpPr>
          <p:nvPr>
            <p:ph type="sldNum" sz="quarter" idx="10"/>
          </p:nvPr>
        </p:nvSpPr>
        <p:spPr>
          <a:ln/>
        </p:spPr>
        <p:txBody>
          <a:bodyPr/>
          <a:lstStyle>
            <a:lvl1pPr>
              <a:defRPr/>
            </a:lvl1pPr>
          </a:lstStyle>
          <a:p>
            <a:pPr>
              <a:defRPr/>
            </a:pPr>
            <a:fld id="{39DE1E8B-9610-4969-845D-9DBF4F636D1E}" type="slidenum">
              <a:rPr lang="en-US"/>
              <a:pPr>
                <a:defRPr/>
              </a:pPr>
              <a:t>‹#›</a:t>
            </a:fld>
            <a:endParaRPr lang="en-US" dirty="0"/>
          </a:p>
        </p:txBody>
      </p:sp>
    </p:spTree>
    <p:extLst>
      <p:ext uri="{BB962C8B-B14F-4D97-AF65-F5344CB8AC3E}">
        <p14:creationId xmlns:p14="http://schemas.microsoft.com/office/powerpoint/2010/main" val="329818656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4"/>
          <p:cNvSpPr txBox="1">
            <a:spLocks noGrp="1" noChangeArrowheads="1"/>
          </p:cNvSpPr>
          <p:nvPr>
            <p:ph type="sldNum" sz="quarter" idx="10"/>
          </p:nvPr>
        </p:nvSpPr>
        <p:spPr>
          <a:ln/>
        </p:spPr>
        <p:txBody>
          <a:bodyPr/>
          <a:lstStyle>
            <a:lvl1pPr>
              <a:defRPr/>
            </a:lvl1pPr>
          </a:lstStyle>
          <a:p>
            <a:pPr>
              <a:defRPr/>
            </a:pPr>
            <a:fld id="{3C20FD3A-E623-4FD3-9AA6-EF206BACE81D}" type="slidenum">
              <a:rPr lang="en-US"/>
              <a:pPr>
                <a:defRPr/>
              </a:pPr>
              <a:t>‹#›</a:t>
            </a:fld>
            <a:endParaRPr lang="en-US" dirty="0"/>
          </a:p>
        </p:txBody>
      </p:sp>
    </p:spTree>
    <p:extLst>
      <p:ext uri="{BB962C8B-B14F-4D97-AF65-F5344CB8AC3E}">
        <p14:creationId xmlns:p14="http://schemas.microsoft.com/office/powerpoint/2010/main" val="1521772491"/>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93975" y="881063"/>
            <a:ext cx="3155950" cy="360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02325" y="881063"/>
            <a:ext cx="3155950" cy="360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4"/>
          <p:cNvSpPr txBox="1">
            <a:spLocks noGrp="1" noChangeArrowheads="1"/>
          </p:cNvSpPr>
          <p:nvPr>
            <p:ph type="sldNum" sz="quarter" idx="10"/>
          </p:nvPr>
        </p:nvSpPr>
        <p:spPr>
          <a:ln/>
        </p:spPr>
        <p:txBody>
          <a:bodyPr/>
          <a:lstStyle>
            <a:lvl1pPr>
              <a:defRPr/>
            </a:lvl1pPr>
          </a:lstStyle>
          <a:p>
            <a:pPr>
              <a:defRPr/>
            </a:pPr>
            <a:fld id="{3ADD6D98-9DE2-4975-B0CF-DA438B06FED8}" type="slidenum">
              <a:rPr lang="en-US"/>
              <a:pPr>
                <a:defRPr/>
              </a:pPr>
              <a:t>‹#›</a:t>
            </a:fld>
            <a:endParaRPr lang="en-US" dirty="0"/>
          </a:p>
        </p:txBody>
      </p:sp>
    </p:spTree>
    <p:extLst>
      <p:ext uri="{BB962C8B-B14F-4D97-AF65-F5344CB8AC3E}">
        <p14:creationId xmlns:p14="http://schemas.microsoft.com/office/powerpoint/2010/main" val="561046757"/>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4"/>
          <p:cNvSpPr txBox="1">
            <a:spLocks noGrp="1" noChangeArrowheads="1"/>
          </p:cNvSpPr>
          <p:nvPr>
            <p:ph type="sldNum" sz="quarter" idx="10"/>
          </p:nvPr>
        </p:nvSpPr>
        <p:spPr>
          <a:ln/>
        </p:spPr>
        <p:txBody>
          <a:bodyPr/>
          <a:lstStyle>
            <a:lvl1pPr>
              <a:defRPr/>
            </a:lvl1pPr>
          </a:lstStyle>
          <a:p>
            <a:pPr>
              <a:defRPr/>
            </a:pPr>
            <a:fld id="{EB386609-3D8D-4B11-9E01-8165C64E1E28}" type="slidenum">
              <a:rPr lang="en-US"/>
              <a:pPr>
                <a:defRPr/>
              </a:pPr>
              <a:t>‹#›</a:t>
            </a:fld>
            <a:endParaRPr lang="en-US" dirty="0"/>
          </a:p>
        </p:txBody>
      </p:sp>
    </p:spTree>
    <p:extLst>
      <p:ext uri="{BB962C8B-B14F-4D97-AF65-F5344CB8AC3E}">
        <p14:creationId xmlns:p14="http://schemas.microsoft.com/office/powerpoint/2010/main" val="3477577305"/>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4"/>
          <p:cNvSpPr txBox="1">
            <a:spLocks noGrp="1" noChangeArrowheads="1"/>
          </p:cNvSpPr>
          <p:nvPr>
            <p:ph type="sldNum" sz="quarter" idx="10"/>
          </p:nvPr>
        </p:nvSpPr>
        <p:spPr>
          <a:ln/>
        </p:spPr>
        <p:txBody>
          <a:bodyPr/>
          <a:lstStyle>
            <a:lvl1pPr>
              <a:defRPr/>
            </a:lvl1pPr>
          </a:lstStyle>
          <a:p>
            <a:pPr>
              <a:defRPr/>
            </a:pPr>
            <a:fld id="{1E8BACE9-DEDB-4A52-9D77-4A483FE969E2}" type="slidenum">
              <a:rPr lang="en-US"/>
              <a:pPr>
                <a:defRPr/>
              </a:pPr>
              <a:t>‹#›</a:t>
            </a:fld>
            <a:endParaRPr lang="en-US" dirty="0"/>
          </a:p>
        </p:txBody>
      </p:sp>
    </p:spTree>
    <p:extLst>
      <p:ext uri="{BB962C8B-B14F-4D97-AF65-F5344CB8AC3E}">
        <p14:creationId xmlns:p14="http://schemas.microsoft.com/office/powerpoint/2010/main" val="3521388052"/>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4"/>
          <p:cNvSpPr txBox="1">
            <a:spLocks noGrp="1" noChangeArrowheads="1"/>
          </p:cNvSpPr>
          <p:nvPr>
            <p:ph type="sldNum" sz="quarter" idx="10"/>
          </p:nvPr>
        </p:nvSpPr>
        <p:spPr>
          <a:ln/>
        </p:spPr>
        <p:txBody>
          <a:bodyPr/>
          <a:lstStyle>
            <a:lvl1pPr>
              <a:defRPr/>
            </a:lvl1pPr>
          </a:lstStyle>
          <a:p>
            <a:pPr>
              <a:defRPr/>
            </a:pPr>
            <a:fld id="{45C3B42D-F8EB-44CC-9EDD-E9A33030FE49}" type="slidenum">
              <a:rPr lang="en-US"/>
              <a:pPr>
                <a:defRPr/>
              </a:pPr>
              <a:t>‹#›</a:t>
            </a:fld>
            <a:endParaRPr lang="en-US" dirty="0"/>
          </a:p>
        </p:txBody>
      </p:sp>
    </p:spTree>
    <p:extLst>
      <p:ext uri="{BB962C8B-B14F-4D97-AF65-F5344CB8AC3E}">
        <p14:creationId xmlns:p14="http://schemas.microsoft.com/office/powerpoint/2010/main" val="1820074346"/>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4"/>
          <p:cNvSpPr txBox="1">
            <a:spLocks noGrp="1" noChangeArrowheads="1"/>
          </p:cNvSpPr>
          <p:nvPr>
            <p:ph type="sldNum" sz="quarter" idx="10"/>
          </p:nvPr>
        </p:nvSpPr>
        <p:spPr>
          <a:ln/>
        </p:spPr>
        <p:txBody>
          <a:bodyPr/>
          <a:lstStyle>
            <a:lvl1pPr>
              <a:defRPr/>
            </a:lvl1pPr>
          </a:lstStyle>
          <a:p>
            <a:pPr>
              <a:defRPr/>
            </a:pPr>
            <a:fld id="{3BF4EC95-EB12-4212-933B-25ABC3E7577A}" type="slidenum">
              <a:rPr lang="en-US"/>
              <a:pPr>
                <a:defRPr/>
              </a:pPr>
              <a:t>‹#›</a:t>
            </a:fld>
            <a:endParaRPr lang="en-US" dirty="0"/>
          </a:p>
        </p:txBody>
      </p:sp>
    </p:spTree>
    <p:extLst>
      <p:ext uri="{BB962C8B-B14F-4D97-AF65-F5344CB8AC3E}">
        <p14:creationId xmlns:p14="http://schemas.microsoft.com/office/powerpoint/2010/main" val="411969733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2920DE87-7169-40DE-8745-B913A7A5E255}" type="slidenum">
              <a:rPr lang="en-US"/>
              <a:pPr>
                <a:defRPr/>
              </a:pPr>
              <a:t>‹#›</a:t>
            </a:fld>
            <a:endParaRPr lang="en-US" dirty="0"/>
          </a:p>
        </p:txBody>
      </p:sp>
    </p:spTree>
    <p:extLst>
      <p:ext uri="{BB962C8B-B14F-4D97-AF65-F5344CB8AC3E}">
        <p14:creationId xmlns:p14="http://schemas.microsoft.com/office/powerpoint/2010/main" val="737329497"/>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sym typeface="Arial" charset="0"/>
            </a:endParaRPr>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4"/>
          <p:cNvSpPr txBox="1">
            <a:spLocks noGrp="1" noChangeArrowheads="1"/>
          </p:cNvSpPr>
          <p:nvPr>
            <p:ph type="sldNum" sz="quarter" idx="10"/>
          </p:nvPr>
        </p:nvSpPr>
        <p:spPr>
          <a:ln/>
        </p:spPr>
        <p:txBody>
          <a:bodyPr/>
          <a:lstStyle>
            <a:lvl1pPr>
              <a:defRPr/>
            </a:lvl1pPr>
          </a:lstStyle>
          <a:p>
            <a:pPr>
              <a:defRPr/>
            </a:pPr>
            <a:fld id="{F945781E-8C4A-4F41-8A66-FC7776EC5478}" type="slidenum">
              <a:rPr lang="en-US"/>
              <a:pPr>
                <a:defRPr/>
              </a:pPr>
              <a:t>‹#›</a:t>
            </a:fld>
            <a:endParaRPr lang="en-US" dirty="0"/>
          </a:p>
        </p:txBody>
      </p:sp>
    </p:spTree>
    <p:extLst>
      <p:ext uri="{BB962C8B-B14F-4D97-AF65-F5344CB8AC3E}">
        <p14:creationId xmlns:p14="http://schemas.microsoft.com/office/powerpoint/2010/main" val="824950941"/>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4"/>
          <p:cNvSpPr txBox="1">
            <a:spLocks noGrp="1" noChangeArrowheads="1"/>
          </p:cNvSpPr>
          <p:nvPr>
            <p:ph type="sldNum" sz="quarter" idx="10"/>
          </p:nvPr>
        </p:nvSpPr>
        <p:spPr>
          <a:ln/>
        </p:spPr>
        <p:txBody>
          <a:bodyPr/>
          <a:lstStyle>
            <a:lvl1pPr>
              <a:defRPr/>
            </a:lvl1pPr>
          </a:lstStyle>
          <a:p>
            <a:pPr>
              <a:defRPr/>
            </a:pPr>
            <a:fld id="{227EC6B4-7FCA-4587-B580-5526FA701212}" type="slidenum">
              <a:rPr lang="en-US"/>
              <a:pPr>
                <a:defRPr/>
              </a:pPr>
              <a:t>‹#›</a:t>
            </a:fld>
            <a:endParaRPr lang="en-US" dirty="0"/>
          </a:p>
        </p:txBody>
      </p:sp>
    </p:spTree>
    <p:extLst>
      <p:ext uri="{BB962C8B-B14F-4D97-AF65-F5344CB8AC3E}">
        <p14:creationId xmlns:p14="http://schemas.microsoft.com/office/powerpoint/2010/main" val="107709748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05700" y="53975"/>
            <a:ext cx="1638300" cy="4433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90800" y="53975"/>
            <a:ext cx="4762500" cy="4433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4"/>
          <p:cNvSpPr txBox="1">
            <a:spLocks noGrp="1" noChangeArrowheads="1"/>
          </p:cNvSpPr>
          <p:nvPr>
            <p:ph type="sldNum" sz="quarter" idx="10"/>
          </p:nvPr>
        </p:nvSpPr>
        <p:spPr>
          <a:ln/>
        </p:spPr>
        <p:txBody>
          <a:bodyPr/>
          <a:lstStyle>
            <a:lvl1pPr>
              <a:defRPr/>
            </a:lvl1pPr>
          </a:lstStyle>
          <a:p>
            <a:pPr>
              <a:defRPr/>
            </a:pPr>
            <a:fld id="{8C8FA5F1-E094-4A95-9272-73499B7251AA}" type="slidenum">
              <a:rPr lang="en-US"/>
              <a:pPr>
                <a:defRPr/>
              </a:pPr>
              <a:t>‹#›</a:t>
            </a:fld>
            <a:endParaRPr lang="en-US" dirty="0"/>
          </a:p>
        </p:txBody>
      </p:sp>
    </p:spTree>
    <p:extLst>
      <p:ext uri="{BB962C8B-B14F-4D97-AF65-F5344CB8AC3E}">
        <p14:creationId xmlns:p14="http://schemas.microsoft.com/office/powerpoint/2010/main" val="346586569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3"/>
          <p:cNvSpPr txBox="1">
            <a:spLocks noGrp="1" noChangeArrowheads="1"/>
          </p:cNvSpPr>
          <p:nvPr>
            <p:ph type="sldNum" sz="quarter" idx="10"/>
          </p:nvPr>
        </p:nvSpPr>
        <p:spPr>
          <a:ln/>
        </p:spPr>
        <p:txBody>
          <a:bodyPr/>
          <a:lstStyle>
            <a:lvl1pPr>
              <a:defRPr/>
            </a:lvl1pPr>
          </a:lstStyle>
          <a:p>
            <a:pPr>
              <a:defRPr/>
            </a:pPr>
            <a:fld id="{6D791CCF-266F-46B6-9027-D075BB2AFDC7}" type="slidenum">
              <a:rPr lang="en-US"/>
              <a:pPr>
                <a:defRPr/>
              </a:pPr>
              <a:t>‹#›</a:t>
            </a:fld>
            <a:endParaRPr lang="en-US" dirty="0"/>
          </a:p>
        </p:txBody>
      </p:sp>
    </p:spTree>
    <p:extLst>
      <p:ext uri="{BB962C8B-B14F-4D97-AF65-F5344CB8AC3E}">
        <p14:creationId xmlns:p14="http://schemas.microsoft.com/office/powerpoint/2010/main" val="13341041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74675" y="944563"/>
            <a:ext cx="4121150" cy="354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48225" y="944563"/>
            <a:ext cx="4121150" cy="354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3"/>
          <p:cNvSpPr txBox="1">
            <a:spLocks noGrp="1" noChangeArrowheads="1"/>
          </p:cNvSpPr>
          <p:nvPr>
            <p:ph type="sldNum" sz="quarter" idx="10"/>
          </p:nvPr>
        </p:nvSpPr>
        <p:spPr>
          <a:ln/>
        </p:spPr>
        <p:txBody>
          <a:bodyPr/>
          <a:lstStyle>
            <a:lvl1pPr>
              <a:defRPr/>
            </a:lvl1pPr>
          </a:lstStyle>
          <a:p>
            <a:pPr>
              <a:defRPr/>
            </a:pPr>
            <a:fld id="{9ADF60F3-CEE2-4054-84E6-4D6A90DAC71F}" type="slidenum">
              <a:rPr lang="en-US"/>
              <a:pPr>
                <a:defRPr/>
              </a:pPr>
              <a:t>‹#›</a:t>
            </a:fld>
            <a:endParaRPr lang="en-US" dirty="0"/>
          </a:p>
        </p:txBody>
      </p:sp>
    </p:spTree>
    <p:extLst>
      <p:ext uri="{BB962C8B-B14F-4D97-AF65-F5344CB8AC3E}">
        <p14:creationId xmlns:p14="http://schemas.microsoft.com/office/powerpoint/2010/main" val="232695179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3"/>
          <p:cNvSpPr txBox="1">
            <a:spLocks noGrp="1" noChangeArrowheads="1"/>
          </p:cNvSpPr>
          <p:nvPr>
            <p:ph type="sldNum" sz="quarter" idx="10"/>
          </p:nvPr>
        </p:nvSpPr>
        <p:spPr>
          <a:ln/>
        </p:spPr>
        <p:txBody>
          <a:bodyPr/>
          <a:lstStyle>
            <a:lvl1pPr>
              <a:defRPr/>
            </a:lvl1pPr>
          </a:lstStyle>
          <a:p>
            <a:pPr>
              <a:defRPr/>
            </a:pPr>
            <a:fld id="{D8186219-4DE8-4F60-88D0-D3F3509EF5EA}" type="slidenum">
              <a:rPr lang="en-US"/>
              <a:pPr>
                <a:defRPr/>
              </a:pPr>
              <a:t>‹#›</a:t>
            </a:fld>
            <a:endParaRPr lang="en-US" dirty="0"/>
          </a:p>
        </p:txBody>
      </p:sp>
    </p:spTree>
    <p:extLst>
      <p:ext uri="{BB962C8B-B14F-4D97-AF65-F5344CB8AC3E}">
        <p14:creationId xmlns:p14="http://schemas.microsoft.com/office/powerpoint/2010/main" val="158240559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3"/>
          <p:cNvSpPr txBox="1">
            <a:spLocks noGrp="1" noChangeArrowheads="1"/>
          </p:cNvSpPr>
          <p:nvPr>
            <p:ph type="sldNum" sz="quarter" idx="10"/>
          </p:nvPr>
        </p:nvSpPr>
        <p:spPr>
          <a:ln/>
        </p:spPr>
        <p:txBody>
          <a:bodyPr/>
          <a:lstStyle>
            <a:lvl1pPr>
              <a:defRPr/>
            </a:lvl1pPr>
          </a:lstStyle>
          <a:p>
            <a:pPr>
              <a:defRPr/>
            </a:pPr>
            <a:fld id="{01E740B2-9426-4F17-AD2E-7F3CBED9AE36}" type="slidenum">
              <a:rPr lang="en-US"/>
              <a:pPr>
                <a:defRPr/>
              </a:pPr>
              <a:t>‹#›</a:t>
            </a:fld>
            <a:endParaRPr lang="en-US" dirty="0"/>
          </a:p>
        </p:txBody>
      </p:sp>
    </p:spTree>
    <p:extLst>
      <p:ext uri="{BB962C8B-B14F-4D97-AF65-F5344CB8AC3E}">
        <p14:creationId xmlns:p14="http://schemas.microsoft.com/office/powerpoint/2010/main" val="295162714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E5BFCF0E-C34E-498B-B42E-034F0955575E}" type="slidenum">
              <a:rPr lang="en-US"/>
              <a:pPr>
                <a:defRPr/>
              </a:pPr>
              <a:t>‹#›</a:t>
            </a:fld>
            <a:endParaRPr lang="en-US" dirty="0"/>
          </a:p>
        </p:txBody>
      </p:sp>
    </p:spTree>
    <p:extLst>
      <p:ext uri="{BB962C8B-B14F-4D97-AF65-F5344CB8AC3E}">
        <p14:creationId xmlns:p14="http://schemas.microsoft.com/office/powerpoint/2010/main" val="98017476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9A30A125-6AD8-4DDA-8D8A-7F8369B91F25}" type="slidenum">
              <a:rPr lang="en-US"/>
              <a:pPr>
                <a:defRPr/>
              </a:pPr>
              <a:t>‹#›</a:t>
            </a:fld>
            <a:endParaRPr lang="en-US" dirty="0"/>
          </a:p>
        </p:txBody>
      </p:sp>
    </p:spTree>
    <p:extLst>
      <p:ext uri="{BB962C8B-B14F-4D97-AF65-F5344CB8AC3E}">
        <p14:creationId xmlns:p14="http://schemas.microsoft.com/office/powerpoint/2010/main" val="255685474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sym typeface="Arial" charset="0"/>
            </a:endParaRPr>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A0D2DD65-54CD-463D-82DD-A11D267388D8}" type="slidenum">
              <a:rPr lang="en-US"/>
              <a:pPr>
                <a:defRPr/>
              </a:pPr>
              <a:t>‹#›</a:t>
            </a:fld>
            <a:endParaRPr lang="en-US" dirty="0"/>
          </a:p>
        </p:txBody>
      </p:sp>
    </p:spTree>
    <p:extLst>
      <p:ext uri="{BB962C8B-B14F-4D97-AF65-F5344CB8AC3E}">
        <p14:creationId xmlns:p14="http://schemas.microsoft.com/office/powerpoint/2010/main" val="243773654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0" y="31750"/>
            <a:ext cx="9144000" cy="71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38100" tIns="38100" rIns="38100" bIns="38100" numCol="1" anchor="ctr" anchorCtr="0" compatLnSpc="1">
            <a:prstTxWarp prst="textNoShape">
              <a:avLst/>
            </a:prstTxWarp>
          </a:bodyPr>
          <a:lstStyle/>
          <a:p>
            <a:pPr lvl="0"/>
            <a:r>
              <a:rPr lang="en-US" altLang="en-US" smtClean="0">
                <a:sym typeface="Arial" pitchFamily="34" charset="0"/>
              </a:rPr>
              <a:t>Click to edit Master title style</a:t>
            </a:r>
          </a:p>
        </p:txBody>
      </p:sp>
      <p:sp>
        <p:nvSpPr>
          <p:cNvPr id="1027" name="Rectangle 2"/>
          <p:cNvSpPr>
            <a:spLocks noGrp="1" noChangeArrowheads="1"/>
          </p:cNvSpPr>
          <p:nvPr>
            <p:ph type="body" idx="1"/>
          </p:nvPr>
        </p:nvSpPr>
        <p:spPr bwMode="auto">
          <a:xfrm>
            <a:off x="574675" y="944563"/>
            <a:ext cx="8394700" cy="3543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38100" tIns="38100" rIns="38100" bIns="38100" numCol="1" anchor="t" anchorCtr="0" compatLnSpc="1">
            <a:prstTxWarp prst="textNoShape">
              <a:avLst/>
            </a:prstTxWarp>
          </a:bodyPr>
          <a:lstStyle/>
          <a:p>
            <a:pPr lvl="0"/>
            <a:r>
              <a:rPr lang="en-US" altLang="en-US" smtClean="0">
                <a:sym typeface="Arial" pitchFamily="34" charset="0"/>
              </a:rPr>
              <a:t>Click to edit Master text styles</a:t>
            </a:r>
          </a:p>
          <a:p>
            <a:pPr lvl="1"/>
            <a:r>
              <a:rPr lang="en-US" altLang="en-US" smtClean="0">
                <a:sym typeface="Arial" pitchFamily="34" charset="0"/>
              </a:rPr>
              <a:t>Second level</a:t>
            </a:r>
          </a:p>
          <a:p>
            <a:pPr lvl="2"/>
            <a:r>
              <a:rPr lang="en-US" altLang="en-US" smtClean="0">
                <a:sym typeface="Arial" pitchFamily="34" charset="0"/>
              </a:rPr>
              <a:t>Third level</a:t>
            </a:r>
          </a:p>
          <a:p>
            <a:pPr lvl="3"/>
            <a:r>
              <a:rPr lang="en-US" altLang="en-US" smtClean="0">
                <a:sym typeface="Arial" pitchFamily="34" charset="0"/>
              </a:rPr>
              <a:t>Fourth level</a:t>
            </a:r>
          </a:p>
          <a:p>
            <a:pPr lvl="4"/>
            <a:r>
              <a:rPr lang="en-US" altLang="en-US" smtClean="0">
                <a:sym typeface="Arial" pitchFamily="34" charset="0"/>
              </a:rPr>
              <a:t>Fifth level</a:t>
            </a:r>
          </a:p>
        </p:txBody>
      </p:sp>
      <p:sp>
        <p:nvSpPr>
          <p:cNvPr id="2" name="Text Box 3"/>
          <p:cNvSpPr txBox="1">
            <a:spLocks noGrp="1" noChangeArrowheads="1"/>
          </p:cNvSpPr>
          <p:nvPr>
            <p:ph type="sldNum" sz="quarter" idx="4"/>
          </p:nvPr>
        </p:nvSpPr>
        <p:spPr bwMode="auto">
          <a:xfrm>
            <a:off x="165100" y="4864100"/>
            <a:ext cx="174625" cy="17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ctr" anchorCtr="0" compatLnSpc="1">
            <a:prstTxWarp prst="textNoShape">
              <a:avLst/>
            </a:prstTxWarp>
          </a:bodyPr>
          <a:lstStyle>
            <a:lvl1pPr algn="ctr">
              <a:defRPr sz="600">
                <a:solidFill>
                  <a:srgbClr val="FFFFFF"/>
                </a:solidFill>
                <a:latin typeface="Avenir Black" charset="0"/>
                <a:ea typeface="Avenir Black" charset="0"/>
                <a:cs typeface="Avenir Black" charset="0"/>
                <a:sym typeface="Avenir Black" charset="0"/>
              </a:defRPr>
            </a:lvl1pPr>
            <a:lvl2pPr algn="l">
              <a:defRPr sz="1200">
                <a:solidFill>
                  <a:schemeClr val="tx1"/>
                </a:solidFill>
                <a:latin typeface="Gill Sans" charset="0"/>
              </a:defRPr>
            </a:lvl2pPr>
            <a:lvl3pPr algn="l">
              <a:defRPr sz="1200">
                <a:solidFill>
                  <a:schemeClr val="tx1"/>
                </a:solidFill>
                <a:latin typeface="Gill Sans" charset="0"/>
              </a:defRPr>
            </a:lvl3pPr>
            <a:lvl4pPr algn="l">
              <a:defRPr sz="1200">
                <a:solidFill>
                  <a:schemeClr val="tx1"/>
                </a:solidFill>
                <a:latin typeface="Gill Sans" charset="0"/>
              </a:defRPr>
            </a:lvl4pPr>
            <a:lvl5pPr algn="l">
              <a:defRPr sz="1200">
                <a:solidFill>
                  <a:schemeClr val="tx1"/>
                </a:solidFill>
                <a:latin typeface="Gill Sans" charset="0"/>
              </a:defRPr>
            </a:lvl5pPr>
            <a:lvl6pPr fontAlgn="base">
              <a:spcBef>
                <a:spcPct val="0"/>
              </a:spcBef>
              <a:spcAft>
                <a:spcPct val="0"/>
              </a:spcAft>
              <a:defRPr sz="1200">
                <a:solidFill>
                  <a:schemeClr val="tx1"/>
                </a:solidFill>
                <a:latin typeface="Gill Sans" charset="0"/>
              </a:defRPr>
            </a:lvl6pPr>
            <a:lvl7pPr fontAlgn="base">
              <a:spcBef>
                <a:spcPct val="0"/>
              </a:spcBef>
              <a:spcAft>
                <a:spcPct val="0"/>
              </a:spcAft>
              <a:defRPr sz="1200">
                <a:solidFill>
                  <a:schemeClr val="tx1"/>
                </a:solidFill>
                <a:latin typeface="Gill Sans" charset="0"/>
              </a:defRPr>
            </a:lvl7pPr>
            <a:lvl8pPr fontAlgn="base">
              <a:spcBef>
                <a:spcPct val="0"/>
              </a:spcBef>
              <a:spcAft>
                <a:spcPct val="0"/>
              </a:spcAft>
              <a:defRPr sz="1200">
                <a:solidFill>
                  <a:schemeClr val="tx1"/>
                </a:solidFill>
                <a:latin typeface="Gill Sans" charset="0"/>
              </a:defRPr>
            </a:lvl8pPr>
            <a:lvl9pPr fontAlgn="base">
              <a:spcBef>
                <a:spcPct val="0"/>
              </a:spcBef>
              <a:spcAft>
                <a:spcPct val="0"/>
              </a:spcAft>
              <a:defRPr sz="1200">
                <a:solidFill>
                  <a:schemeClr val="tx1"/>
                </a:solidFill>
                <a:latin typeface="Gill Sans" charset="0"/>
              </a:defRPr>
            </a:lvl9pPr>
          </a:lstStyle>
          <a:p>
            <a:pPr>
              <a:defRPr/>
            </a:pPr>
            <a:fld id="{A10ED096-95F3-4D48-AEF7-E2C78E7BFB4A}"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ransition/>
  <p:hf hdr="0" ftr="0" dt="0"/>
  <p:txStyles>
    <p:titleStyle>
      <a:lvl1pPr algn="ctr" rtl="0" eaLnBrk="0" fontAlgn="base" hangingPunct="0">
        <a:spcBef>
          <a:spcPct val="0"/>
        </a:spcBef>
        <a:spcAft>
          <a:spcPct val="0"/>
        </a:spcAft>
        <a:defRPr sz="2400" b="1">
          <a:solidFill>
            <a:srgbClr val="343434"/>
          </a:solidFill>
          <a:latin typeface="+mj-lt"/>
          <a:ea typeface="+mj-ea"/>
          <a:cs typeface="+mj-cs"/>
          <a:sym typeface="Arial" pitchFamily="34" charset="0"/>
        </a:defRPr>
      </a:lvl1pPr>
      <a:lvl2pPr algn="ctr" rtl="0" eaLnBrk="0" fontAlgn="base" hangingPunct="0">
        <a:spcBef>
          <a:spcPct val="0"/>
        </a:spcBef>
        <a:spcAft>
          <a:spcPct val="0"/>
        </a:spcAft>
        <a:defRPr sz="2400" b="1">
          <a:solidFill>
            <a:srgbClr val="343434"/>
          </a:solidFill>
          <a:latin typeface="Arial" charset="0"/>
          <a:ea typeface="ヒラギノ角ゴ ProN W6" charset="0"/>
          <a:cs typeface="ヒラギノ角ゴ ProN W6" charset="0"/>
          <a:sym typeface="Arial" pitchFamily="34" charset="0"/>
        </a:defRPr>
      </a:lvl2pPr>
      <a:lvl3pPr algn="ctr" rtl="0" eaLnBrk="0" fontAlgn="base" hangingPunct="0">
        <a:spcBef>
          <a:spcPct val="0"/>
        </a:spcBef>
        <a:spcAft>
          <a:spcPct val="0"/>
        </a:spcAft>
        <a:defRPr sz="2400" b="1">
          <a:solidFill>
            <a:srgbClr val="343434"/>
          </a:solidFill>
          <a:latin typeface="Arial" charset="0"/>
          <a:ea typeface="ヒラギノ角ゴ ProN W6" charset="0"/>
          <a:cs typeface="ヒラギノ角ゴ ProN W6" charset="0"/>
          <a:sym typeface="Arial" pitchFamily="34" charset="0"/>
        </a:defRPr>
      </a:lvl3pPr>
      <a:lvl4pPr algn="ctr" rtl="0" eaLnBrk="0" fontAlgn="base" hangingPunct="0">
        <a:spcBef>
          <a:spcPct val="0"/>
        </a:spcBef>
        <a:spcAft>
          <a:spcPct val="0"/>
        </a:spcAft>
        <a:defRPr sz="2400" b="1">
          <a:solidFill>
            <a:srgbClr val="343434"/>
          </a:solidFill>
          <a:latin typeface="Arial" charset="0"/>
          <a:ea typeface="ヒラギノ角ゴ ProN W6" charset="0"/>
          <a:cs typeface="ヒラギノ角ゴ ProN W6" charset="0"/>
          <a:sym typeface="Arial" pitchFamily="34" charset="0"/>
        </a:defRPr>
      </a:lvl4pPr>
      <a:lvl5pPr algn="ctr" rtl="0" eaLnBrk="0" fontAlgn="base" hangingPunct="0">
        <a:spcBef>
          <a:spcPct val="0"/>
        </a:spcBef>
        <a:spcAft>
          <a:spcPct val="0"/>
        </a:spcAft>
        <a:defRPr sz="2400" b="1">
          <a:solidFill>
            <a:srgbClr val="343434"/>
          </a:solidFill>
          <a:latin typeface="Arial" charset="0"/>
          <a:ea typeface="ヒラギノ角ゴ ProN W6" charset="0"/>
          <a:cs typeface="ヒラギノ角ゴ ProN W6" charset="0"/>
          <a:sym typeface="Arial" pitchFamily="34" charset="0"/>
        </a:defRPr>
      </a:lvl5pPr>
      <a:lvl6pPr marL="457200" algn="ctr" rtl="0" fontAlgn="base">
        <a:spcBef>
          <a:spcPct val="0"/>
        </a:spcBef>
        <a:spcAft>
          <a:spcPct val="0"/>
        </a:spcAft>
        <a:defRPr sz="2400" b="1">
          <a:solidFill>
            <a:srgbClr val="343434"/>
          </a:solidFill>
          <a:latin typeface="Arial" charset="0"/>
          <a:ea typeface="ヒラギノ角ゴ ProN W6" charset="0"/>
          <a:cs typeface="ヒラギノ角ゴ ProN W6" charset="0"/>
          <a:sym typeface="Arial" charset="0"/>
        </a:defRPr>
      </a:lvl6pPr>
      <a:lvl7pPr marL="914400" algn="ctr" rtl="0" fontAlgn="base">
        <a:spcBef>
          <a:spcPct val="0"/>
        </a:spcBef>
        <a:spcAft>
          <a:spcPct val="0"/>
        </a:spcAft>
        <a:defRPr sz="2400" b="1">
          <a:solidFill>
            <a:srgbClr val="343434"/>
          </a:solidFill>
          <a:latin typeface="Arial" charset="0"/>
          <a:ea typeface="ヒラギノ角ゴ ProN W6" charset="0"/>
          <a:cs typeface="ヒラギノ角ゴ ProN W6" charset="0"/>
          <a:sym typeface="Arial" charset="0"/>
        </a:defRPr>
      </a:lvl7pPr>
      <a:lvl8pPr marL="1371600" algn="ctr" rtl="0" fontAlgn="base">
        <a:spcBef>
          <a:spcPct val="0"/>
        </a:spcBef>
        <a:spcAft>
          <a:spcPct val="0"/>
        </a:spcAft>
        <a:defRPr sz="2400" b="1">
          <a:solidFill>
            <a:srgbClr val="343434"/>
          </a:solidFill>
          <a:latin typeface="Arial" charset="0"/>
          <a:ea typeface="ヒラギノ角ゴ ProN W6" charset="0"/>
          <a:cs typeface="ヒラギノ角ゴ ProN W6" charset="0"/>
          <a:sym typeface="Arial" charset="0"/>
        </a:defRPr>
      </a:lvl8pPr>
      <a:lvl9pPr marL="1828800" algn="ctr" rtl="0" fontAlgn="base">
        <a:spcBef>
          <a:spcPct val="0"/>
        </a:spcBef>
        <a:spcAft>
          <a:spcPct val="0"/>
        </a:spcAft>
        <a:defRPr sz="2400" b="1">
          <a:solidFill>
            <a:srgbClr val="343434"/>
          </a:solidFill>
          <a:latin typeface="Arial" charset="0"/>
          <a:ea typeface="ヒラギノ角ゴ ProN W6" charset="0"/>
          <a:cs typeface="ヒラギノ角ゴ ProN W6" charset="0"/>
          <a:sym typeface="Arial" charset="0"/>
        </a:defRPr>
      </a:lvl9pPr>
    </p:titleStyle>
    <p:bodyStyle>
      <a:lvl1pPr marL="342900" indent="-342900" algn="l" rtl="0" eaLnBrk="0" fontAlgn="base" hangingPunct="0">
        <a:spcBef>
          <a:spcPts val="300"/>
        </a:spcBef>
        <a:spcAft>
          <a:spcPct val="0"/>
        </a:spcAft>
        <a:defRPr sz="1200" b="1">
          <a:solidFill>
            <a:srgbClr val="333333"/>
          </a:solidFill>
          <a:latin typeface="+mn-lt"/>
          <a:ea typeface="+mn-ea"/>
          <a:cs typeface="+mn-cs"/>
          <a:sym typeface="Arial" pitchFamily="34" charset="0"/>
        </a:defRPr>
      </a:lvl1pPr>
      <a:lvl2pPr marL="103188" indent="-103188" algn="l" rtl="0" eaLnBrk="0" fontAlgn="base" hangingPunct="0">
        <a:spcBef>
          <a:spcPts val="300"/>
        </a:spcBef>
        <a:spcAft>
          <a:spcPct val="0"/>
        </a:spcAft>
        <a:buClr>
          <a:srgbClr val="788F20"/>
        </a:buClr>
        <a:buSzPct val="100000"/>
        <a:buFont typeface="Arial" pitchFamily="34" charset="0"/>
        <a:buChar char="•"/>
        <a:defRPr sz="1200" b="1">
          <a:solidFill>
            <a:srgbClr val="333333"/>
          </a:solidFill>
          <a:latin typeface="+mn-lt"/>
          <a:ea typeface="ヒラギノ角ゴ ProN W3" charset="0"/>
          <a:cs typeface="ヒラギノ角ゴ ProN W3" charset="0"/>
          <a:sym typeface="Arial" pitchFamily="34" charset="0"/>
        </a:defRPr>
      </a:lvl2pPr>
      <a:lvl3pPr marL="192088" indent="-103188" algn="l" rtl="0" eaLnBrk="0" fontAlgn="base" hangingPunct="0">
        <a:spcBef>
          <a:spcPts val="300"/>
        </a:spcBef>
        <a:spcAft>
          <a:spcPct val="0"/>
        </a:spcAft>
        <a:buClr>
          <a:srgbClr val="7D9124"/>
        </a:buClr>
        <a:buSzPct val="100000"/>
        <a:buFont typeface="Arial" pitchFamily="34" charset="0"/>
        <a:buChar char="»"/>
        <a:defRPr sz="1200" b="1">
          <a:solidFill>
            <a:srgbClr val="333333"/>
          </a:solidFill>
          <a:latin typeface="+mn-lt"/>
          <a:ea typeface="ヒラギノ角ゴ ProN W3" charset="0"/>
          <a:cs typeface="ヒラギノ角ゴ ProN W3" charset="0"/>
          <a:sym typeface="Arial" pitchFamily="34" charset="0"/>
        </a:defRPr>
      </a:lvl3pPr>
      <a:lvl4pPr marL="192088" indent="-103188" algn="l" rtl="0" eaLnBrk="0" fontAlgn="base" hangingPunct="0">
        <a:spcBef>
          <a:spcPts val="300"/>
        </a:spcBef>
        <a:spcAft>
          <a:spcPct val="0"/>
        </a:spcAft>
        <a:buClr>
          <a:srgbClr val="778E1D"/>
        </a:buClr>
        <a:buSzPct val="100000"/>
        <a:buFont typeface="Arial" pitchFamily="34" charset="0"/>
        <a:buChar char="•"/>
        <a:defRPr sz="1200" b="1">
          <a:solidFill>
            <a:srgbClr val="333333"/>
          </a:solidFill>
          <a:latin typeface="+mn-lt"/>
          <a:ea typeface="ヒラギノ角ゴ ProN W3" charset="0"/>
          <a:cs typeface="ヒラギノ角ゴ ProN W3" charset="0"/>
          <a:sym typeface="Arial" pitchFamily="34" charset="0"/>
        </a:defRPr>
      </a:lvl4pPr>
      <a:lvl5pPr marL="292100" indent="-127000" algn="l" rtl="0" eaLnBrk="0" fontAlgn="base" hangingPunct="0">
        <a:spcBef>
          <a:spcPts val="300"/>
        </a:spcBef>
        <a:spcAft>
          <a:spcPct val="0"/>
        </a:spcAft>
        <a:buClr>
          <a:srgbClr val="7D9123"/>
        </a:buClr>
        <a:buSzPct val="100000"/>
        <a:buFont typeface="Arial" pitchFamily="34" charset="0"/>
        <a:buChar char="»"/>
        <a:defRPr sz="1000" b="1">
          <a:solidFill>
            <a:srgbClr val="333333"/>
          </a:solidFill>
          <a:latin typeface="+mn-lt"/>
          <a:ea typeface="ヒラギノ角ゴ ProN W3" charset="0"/>
          <a:cs typeface="ヒラギノ角ゴ ProN W3" charset="0"/>
          <a:sym typeface="Arial" pitchFamily="34" charset="0"/>
        </a:defRPr>
      </a:lvl5pPr>
      <a:lvl6pPr marL="749300" indent="-127000" algn="l" rtl="0" fontAlgn="base">
        <a:spcBef>
          <a:spcPts val="300"/>
        </a:spcBef>
        <a:spcAft>
          <a:spcPct val="0"/>
        </a:spcAft>
        <a:buClr>
          <a:srgbClr val="7D9123"/>
        </a:buClr>
        <a:buSzPct val="100000"/>
        <a:buFont typeface="Arial" charset="0"/>
        <a:buChar char="»"/>
        <a:defRPr sz="1000" b="1">
          <a:solidFill>
            <a:srgbClr val="333333"/>
          </a:solidFill>
          <a:latin typeface="+mn-lt"/>
          <a:ea typeface="ヒラギノ角ゴ ProN W3" charset="0"/>
          <a:cs typeface="ヒラギノ角ゴ ProN W3" charset="0"/>
          <a:sym typeface="Arial" charset="0"/>
        </a:defRPr>
      </a:lvl6pPr>
      <a:lvl7pPr marL="1206500" indent="-127000" algn="l" rtl="0" fontAlgn="base">
        <a:spcBef>
          <a:spcPts val="300"/>
        </a:spcBef>
        <a:spcAft>
          <a:spcPct val="0"/>
        </a:spcAft>
        <a:buClr>
          <a:srgbClr val="7D9123"/>
        </a:buClr>
        <a:buSzPct val="100000"/>
        <a:buFont typeface="Arial" charset="0"/>
        <a:buChar char="»"/>
        <a:defRPr sz="1000" b="1">
          <a:solidFill>
            <a:srgbClr val="333333"/>
          </a:solidFill>
          <a:latin typeface="+mn-lt"/>
          <a:ea typeface="ヒラギノ角ゴ ProN W3" charset="0"/>
          <a:cs typeface="ヒラギノ角ゴ ProN W3" charset="0"/>
          <a:sym typeface="Arial" charset="0"/>
        </a:defRPr>
      </a:lvl7pPr>
      <a:lvl8pPr marL="1663700" indent="-127000" algn="l" rtl="0" fontAlgn="base">
        <a:spcBef>
          <a:spcPts val="300"/>
        </a:spcBef>
        <a:spcAft>
          <a:spcPct val="0"/>
        </a:spcAft>
        <a:buClr>
          <a:srgbClr val="7D9123"/>
        </a:buClr>
        <a:buSzPct val="100000"/>
        <a:buFont typeface="Arial" charset="0"/>
        <a:buChar char="»"/>
        <a:defRPr sz="1000" b="1">
          <a:solidFill>
            <a:srgbClr val="333333"/>
          </a:solidFill>
          <a:latin typeface="+mn-lt"/>
          <a:ea typeface="ヒラギノ角ゴ ProN W3" charset="0"/>
          <a:cs typeface="ヒラギノ角ゴ ProN W3" charset="0"/>
          <a:sym typeface="Arial" charset="0"/>
        </a:defRPr>
      </a:lvl8pPr>
      <a:lvl9pPr marL="2120900" indent="-127000" algn="l" rtl="0" fontAlgn="base">
        <a:spcBef>
          <a:spcPts val="300"/>
        </a:spcBef>
        <a:spcAft>
          <a:spcPct val="0"/>
        </a:spcAft>
        <a:buClr>
          <a:srgbClr val="7D9123"/>
        </a:buClr>
        <a:buSzPct val="100000"/>
        <a:buFont typeface="Arial" charset="0"/>
        <a:buChar char="»"/>
        <a:defRPr sz="1000" b="1">
          <a:solidFill>
            <a:srgbClr val="333333"/>
          </a:solidFill>
          <a:latin typeface="+mn-lt"/>
          <a:ea typeface="ヒラギノ角ゴ ProN W3" charset="0"/>
          <a:cs typeface="ヒラギノ角ゴ ProN W3" charset="0"/>
          <a:sym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4570413"/>
            <a:ext cx="9144000"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rgbClr val="000000"/>
                </a:solidFill>
                <a:round/>
                <a:headEnd/>
                <a:tailEnd/>
              </a14:hiddenLine>
            </a:ext>
          </a:extLst>
        </p:spPr>
      </p:pic>
      <p:sp>
        <p:nvSpPr>
          <p:cNvPr id="2051" name="Rectangle 2"/>
          <p:cNvSpPr>
            <a:spLocks noGrp="1" noChangeArrowheads="1"/>
          </p:cNvSpPr>
          <p:nvPr>
            <p:ph type="body" idx="1"/>
          </p:nvPr>
        </p:nvSpPr>
        <p:spPr bwMode="auto">
          <a:xfrm>
            <a:off x="2593975" y="881063"/>
            <a:ext cx="6464300" cy="360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bodyPr>
          <a:lstStyle/>
          <a:p>
            <a:pPr lvl="0"/>
            <a:r>
              <a:rPr lang="en-US" altLang="en-US" smtClean="0">
                <a:sym typeface="Arial" pitchFamily="34" charset="0"/>
              </a:rPr>
              <a:t>Click to edit Master text styles</a:t>
            </a:r>
          </a:p>
          <a:p>
            <a:pPr lvl="1"/>
            <a:r>
              <a:rPr lang="en-US" altLang="en-US" smtClean="0">
                <a:sym typeface="Arial" pitchFamily="34" charset="0"/>
              </a:rPr>
              <a:t>Second level</a:t>
            </a:r>
          </a:p>
          <a:p>
            <a:pPr lvl="2"/>
            <a:r>
              <a:rPr lang="en-US" altLang="en-US" smtClean="0">
                <a:sym typeface="Arial" pitchFamily="34" charset="0"/>
              </a:rPr>
              <a:t>Third level</a:t>
            </a:r>
          </a:p>
          <a:p>
            <a:pPr lvl="3"/>
            <a:r>
              <a:rPr lang="en-US" altLang="en-US" smtClean="0">
                <a:sym typeface="Arial" pitchFamily="34" charset="0"/>
              </a:rPr>
              <a:t>Fourth level</a:t>
            </a:r>
          </a:p>
          <a:p>
            <a:pPr lvl="4"/>
            <a:r>
              <a:rPr lang="en-US" altLang="en-US" smtClean="0">
                <a:sym typeface="Arial" pitchFamily="34" charset="0"/>
              </a:rPr>
              <a:t>Fifth level</a:t>
            </a:r>
          </a:p>
        </p:txBody>
      </p:sp>
      <p:sp>
        <p:nvSpPr>
          <p:cNvPr id="2052" name="Rectangle 3"/>
          <p:cNvSpPr>
            <a:spLocks noGrp="1" noChangeArrowheads="1"/>
          </p:cNvSpPr>
          <p:nvPr>
            <p:ph type="title"/>
          </p:nvPr>
        </p:nvSpPr>
        <p:spPr bwMode="auto">
          <a:xfrm>
            <a:off x="2590800" y="53975"/>
            <a:ext cx="6553200"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ctr" anchorCtr="0" compatLnSpc="1">
            <a:prstTxWarp prst="textNoShape">
              <a:avLst/>
            </a:prstTxWarp>
          </a:bodyPr>
          <a:lstStyle/>
          <a:p>
            <a:pPr lvl="0"/>
            <a:r>
              <a:rPr lang="en-US" altLang="en-US" smtClean="0">
                <a:sym typeface="Arial" pitchFamily="34" charset="0"/>
              </a:rPr>
              <a:t>Click to edit Master title style</a:t>
            </a:r>
          </a:p>
        </p:txBody>
      </p:sp>
      <p:sp>
        <p:nvSpPr>
          <p:cNvPr id="2" name="AutoShape 4"/>
          <p:cNvSpPr>
            <a:spLocks/>
          </p:cNvSpPr>
          <p:nvPr/>
        </p:nvSpPr>
        <p:spPr bwMode="auto">
          <a:xfrm>
            <a:off x="-203200" y="63500"/>
            <a:ext cx="2578100" cy="4711700"/>
          </a:xfrm>
          <a:prstGeom prst="roundRect">
            <a:avLst>
              <a:gd name="adj" fmla="val 2903"/>
            </a:avLst>
          </a:prstGeom>
          <a:solidFill>
            <a:schemeClr val="accent1"/>
          </a:solidFill>
          <a:ln>
            <a:noFill/>
          </a:ln>
          <a:effectLst>
            <a:outerShdw blurRad="25400" dist="25399" dir="5400000" algn="ctr" rotWithShape="0">
              <a:schemeClr val="bg2">
                <a:alpha val="25000"/>
              </a:schemeClr>
            </a:outerShdw>
          </a:effectLst>
          <a:extLst>
            <a:ext uri="{91240B29-F687-4F45-9708-019B960494DF}">
              <a14:hiddenLine xmlns:a14="http://schemas.microsoft.com/office/drawing/2010/main" w="25400" cap="flat">
                <a:solidFill>
                  <a:srgbClr val="000000"/>
                </a:solidFill>
                <a:miter lim="800000"/>
                <a:headEnd type="none" w="med" len="med"/>
                <a:tailEnd type="none" w="med" len="med"/>
              </a14:hiddenLine>
            </a:ext>
          </a:extLst>
        </p:spPr>
        <p:txBody>
          <a:bodyPr lIns="0" tIns="0" rIns="0" bIns="0"/>
          <a:lstStyle/>
          <a:p>
            <a:pPr>
              <a:defRPr/>
            </a:pPr>
            <a:endParaRPr lang="en-US" dirty="0"/>
          </a:p>
        </p:txBody>
      </p:sp>
      <p:sp>
        <p:nvSpPr>
          <p:cNvPr id="2054" name="Line 5"/>
          <p:cNvSpPr>
            <a:spLocks noChangeShapeType="1"/>
          </p:cNvSpPr>
          <p:nvPr/>
        </p:nvSpPr>
        <p:spPr bwMode="auto">
          <a:xfrm rot="10800000" flipH="1">
            <a:off x="168275" y="341313"/>
            <a:ext cx="2066925" cy="1587"/>
          </a:xfrm>
          <a:prstGeom prst="line">
            <a:avLst/>
          </a:prstGeom>
          <a:noFill/>
          <a:ln w="3175">
            <a:solidFill>
              <a:srgbClr val="83982A"/>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dirty="0"/>
          </a:p>
        </p:txBody>
      </p:sp>
      <p:sp>
        <p:nvSpPr>
          <p:cNvPr id="2055" name="Line 6"/>
          <p:cNvSpPr>
            <a:spLocks noChangeShapeType="1"/>
          </p:cNvSpPr>
          <p:nvPr/>
        </p:nvSpPr>
        <p:spPr bwMode="auto">
          <a:xfrm rot="10800000" flipH="1">
            <a:off x="168275" y="735013"/>
            <a:ext cx="2066925" cy="1587"/>
          </a:xfrm>
          <a:prstGeom prst="line">
            <a:avLst/>
          </a:prstGeom>
          <a:noFill/>
          <a:ln w="3175">
            <a:solidFill>
              <a:srgbClr val="83982A"/>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dirty="0"/>
          </a:p>
        </p:txBody>
      </p:sp>
      <p:sp>
        <p:nvSpPr>
          <p:cNvPr id="2056" name="Line 7"/>
          <p:cNvSpPr>
            <a:spLocks noChangeShapeType="1"/>
          </p:cNvSpPr>
          <p:nvPr/>
        </p:nvSpPr>
        <p:spPr bwMode="auto">
          <a:xfrm rot="10800000" flipH="1">
            <a:off x="168275" y="1217613"/>
            <a:ext cx="2066925" cy="1587"/>
          </a:xfrm>
          <a:prstGeom prst="line">
            <a:avLst/>
          </a:prstGeom>
          <a:noFill/>
          <a:ln w="3175">
            <a:solidFill>
              <a:srgbClr val="83982A"/>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dirty="0"/>
          </a:p>
        </p:txBody>
      </p:sp>
      <p:sp>
        <p:nvSpPr>
          <p:cNvPr id="2057" name="Line 8"/>
          <p:cNvSpPr>
            <a:spLocks noChangeShapeType="1"/>
          </p:cNvSpPr>
          <p:nvPr/>
        </p:nvSpPr>
        <p:spPr bwMode="auto">
          <a:xfrm rot="10800000" flipH="1">
            <a:off x="168275" y="1598613"/>
            <a:ext cx="2066925" cy="1587"/>
          </a:xfrm>
          <a:prstGeom prst="line">
            <a:avLst/>
          </a:prstGeom>
          <a:noFill/>
          <a:ln w="3175">
            <a:solidFill>
              <a:srgbClr val="83982A"/>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dirty="0"/>
          </a:p>
        </p:txBody>
      </p:sp>
      <p:sp>
        <p:nvSpPr>
          <p:cNvPr id="2058" name="Line 9"/>
          <p:cNvSpPr>
            <a:spLocks noChangeShapeType="1"/>
          </p:cNvSpPr>
          <p:nvPr/>
        </p:nvSpPr>
        <p:spPr bwMode="auto">
          <a:xfrm rot="10800000" flipH="1">
            <a:off x="168275" y="2500313"/>
            <a:ext cx="2066925" cy="1587"/>
          </a:xfrm>
          <a:prstGeom prst="line">
            <a:avLst/>
          </a:prstGeom>
          <a:noFill/>
          <a:ln w="3175">
            <a:solidFill>
              <a:srgbClr val="83982A"/>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dirty="0"/>
          </a:p>
        </p:txBody>
      </p:sp>
      <p:sp>
        <p:nvSpPr>
          <p:cNvPr id="2059" name="Line 10"/>
          <p:cNvSpPr>
            <a:spLocks noChangeShapeType="1"/>
          </p:cNvSpPr>
          <p:nvPr/>
        </p:nvSpPr>
        <p:spPr bwMode="auto">
          <a:xfrm rot="10800000" flipH="1">
            <a:off x="168275" y="3186113"/>
            <a:ext cx="2066925" cy="1587"/>
          </a:xfrm>
          <a:prstGeom prst="line">
            <a:avLst/>
          </a:prstGeom>
          <a:noFill/>
          <a:ln w="3175">
            <a:solidFill>
              <a:srgbClr val="83982A"/>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dirty="0"/>
          </a:p>
        </p:txBody>
      </p:sp>
      <p:sp>
        <p:nvSpPr>
          <p:cNvPr id="2060" name="Line 11"/>
          <p:cNvSpPr>
            <a:spLocks noChangeShapeType="1"/>
          </p:cNvSpPr>
          <p:nvPr/>
        </p:nvSpPr>
        <p:spPr bwMode="auto">
          <a:xfrm rot="10800000" flipH="1">
            <a:off x="168275" y="3683000"/>
            <a:ext cx="2066925" cy="0"/>
          </a:xfrm>
          <a:prstGeom prst="line">
            <a:avLst/>
          </a:prstGeom>
          <a:noFill/>
          <a:ln w="3175">
            <a:solidFill>
              <a:srgbClr val="83982A"/>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dirty="0"/>
          </a:p>
        </p:txBody>
      </p:sp>
      <p:sp>
        <p:nvSpPr>
          <p:cNvPr id="4109" name="Oval 12"/>
          <p:cNvSpPr>
            <a:spLocks/>
          </p:cNvSpPr>
          <p:nvPr/>
        </p:nvSpPr>
        <p:spPr bwMode="auto">
          <a:xfrm>
            <a:off x="165100" y="4865688"/>
            <a:ext cx="177800" cy="177800"/>
          </a:xfrm>
          <a:prstGeom prst="ellipse">
            <a:avLst/>
          </a:prstGeom>
          <a:solidFill>
            <a:srgbClr val="7A853B"/>
          </a:solidFill>
          <a:ln>
            <a:noFill/>
          </a:ln>
          <a:extLst>
            <a:ext uri="{91240B29-F687-4F45-9708-019B960494DF}">
              <a14:hiddenLine xmlns:a14="http://schemas.microsoft.com/office/drawing/2010/main" w="25400">
                <a:solidFill>
                  <a:srgbClr val="000000"/>
                </a:solidFill>
                <a:round/>
                <a:headEnd/>
                <a:tailEnd/>
              </a14:hiddenLine>
            </a:ext>
          </a:extLst>
        </p:spPr>
        <p:txBody>
          <a:bodyPr lIns="0" tIns="0" rIns="0" bIns="0"/>
          <a:lstStyle>
            <a:lvl1pPr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eaLnBrk="1" hangingPunct="1">
              <a:defRPr/>
            </a:pPr>
            <a:endParaRPr lang="en-US" altLang="en-US" dirty="0" smtClean="0"/>
          </a:p>
        </p:txBody>
      </p:sp>
      <p:sp>
        <p:nvSpPr>
          <p:cNvPr id="2062" name="Line 13"/>
          <p:cNvSpPr>
            <a:spLocks noChangeShapeType="1"/>
          </p:cNvSpPr>
          <p:nvPr/>
        </p:nvSpPr>
        <p:spPr bwMode="auto">
          <a:xfrm>
            <a:off x="2592388" y="736600"/>
            <a:ext cx="6464300" cy="3175"/>
          </a:xfrm>
          <a:prstGeom prst="line">
            <a:avLst/>
          </a:prstGeom>
          <a:noFill/>
          <a:ln w="3175">
            <a:solidFill>
              <a:srgbClr val="83982A"/>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dirty="0"/>
          </a:p>
        </p:txBody>
      </p:sp>
      <p:sp>
        <p:nvSpPr>
          <p:cNvPr id="3" name="Text Box 14"/>
          <p:cNvSpPr txBox="1">
            <a:spLocks noGrp="1" noChangeArrowheads="1"/>
          </p:cNvSpPr>
          <p:nvPr>
            <p:ph type="sldNum" sz="quarter" idx="4"/>
          </p:nvPr>
        </p:nvSpPr>
        <p:spPr bwMode="auto">
          <a:xfrm>
            <a:off x="165100" y="4862513"/>
            <a:ext cx="174625" cy="17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ctr" anchorCtr="0" compatLnSpc="1">
            <a:prstTxWarp prst="textNoShape">
              <a:avLst/>
            </a:prstTxWarp>
          </a:bodyPr>
          <a:lstStyle>
            <a:lvl1pPr algn="ctr">
              <a:defRPr sz="600">
                <a:solidFill>
                  <a:srgbClr val="FFFFFF"/>
                </a:solidFill>
                <a:latin typeface="Avenir Black" charset="0"/>
                <a:ea typeface="Avenir Black" charset="0"/>
                <a:cs typeface="Avenir Black" charset="0"/>
                <a:sym typeface="Avenir Black" charset="0"/>
              </a:defRPr>
            </a:lvl1pPr>
            <a:lvl2pPr algn="l">
              <a:defRPr sz="1200">
                <a:solidFill>
                  <a:schemeClr val="tx1"/>
                </a:solidFill>
                <a:latin typeface="Gill Sans" charset="0"/>
              </a:defRPr>
            </a:lvl2pPr>
            <a:lvl3pPr algn="l">
              <a:defRPr sz="1200">
                <a:solidFill>
                  <a:schemeClr val="tx1"/>
                </a:solidFill>
                <a:latin typeface="Gill Sans" charset="0"/>
              </a:defRPr>
            </a:lvl3pPr>
            <a:lvl4pPr algn="l">
              <a:defRPr sz="1200">
                <a:solidFill>
                  <a:schemeClr val="tx1"/>
                </a:solidFill>
                <a:latin typeface="Gill Sans" charset="0"/>
              </a:defRPr>
            </a:lvl4pPr>
            <a:lvl5pPr algn="l">
              <a:defRPr sz="1200">
                <a:solidFill>
                  <a:schemeClr val="tx1"/>
                </a:solidFill>
                <a:latin typeface="Gill Sans" charset="0"/>
              </a:defRPr>
            </a:lvl5pPr>
            <a:lvl6pPr fontAlgn="base">
              <a:spcBef>
                <a:spcPct val="0"/>
              </a:spcBef>
              <a:spcAft>
                <a:spcPct val="0"/>
              </a:spcAft>
              <a:defRPr sz="1200">
                <a:solidFill>
                  <a:schemeClr val="tx1"/>
                </a:solidFill>
                <a:latin typeface="Gill Sans" charset="0"/>
              </a:defRPr>
            </a:lvl6pPr>
            <a:lvl7pPr fontAlgn="base">
              <a:spcBef>
                <a:spcPct val="0"/>
              </a:spcBef>
              <a:spcAft>
                <a:spcPct val="0"/>
              </a:spcAft>
              <a:defRPr sz="1200">
                <a:solidFill>
                  <a:schemeClr val="tx1"/>
                </a:solidFill>
                <a:latin typeface="Gill Sans" charset="0"/>
              </a:defRPr>
            </a:lvl7pPr>
            <a:lvl8pPr fontAlgn="base">
              <a:spcBef>
                <a:spcPct val="0"/>
              </a:spcBef>
              <a:spcAft>
                <a:spcPct val="0"/>
              </a:spcAft>
              <a:defRPr sz="1200">
                <a:solidFill>
                  <a:schemeClr val="tx1"/>
                </a:solidFill>
                <a:latin typeface="Gill Sans" charset="0"/>
              </a:defRPr>
            </a:lvl8pPr>
            <a:lvl9pPr fontAlgn="base">
              <a:spcBef>
                <a:spcPct val="0"/>
              </a:spcBef>
              <a:spcAft>
                <a:spcPct val="0"/>
              </a:spcAft>
              <a:defRPr sz="1200">
                <a:solidFill>
                  <a:schemeClr val="tx1"/>
                </a:solidFill>
                <a:latin typeface="Gill Sans" charset="0"/>
              </a:defRPr>
            </a:lvl9pPr>
          </a:lstStyle>
          <a:p>
            <a:pPr>
              <a:defRPr/>
            </a:pPr>
            <a:fld id="{21354E7E-7C2F-4E21-A4D6-7F85DC02254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ransition/>
  <p:hf hdr="0" ftr="0" dt="0"/>
  <p:txStyles>
    <p:titleStyle>
      <a:lvl1pPr algn="l" rtl="0" eaLnBrk="0" fontAlgn="base" hangingPunct="0">
        <a:spcBef>
          <a:spcPct val="0"/>
        </a:spcBef>
        <a:spcAft>
          <a:spcPct val="0"/>
        </a:spcAft>
        <a:defRPr sz="2400" b="1">
          <a:solidFill>
            <a:srgbClr val="343434"/>
          </a:solidFill>
          <a:latin typeface="+mj-lt"/>
          <a:ea typeface="+mj-ea"/>
          <a:cs typeface="+mj-cs"/>
          <a:sym typeface="Arial" pitchFamily="34" charset="0"/>
        </a:defRPr>
      </a:lvl1pPr>
      <a:lvl2pPr algn="l" rtl="0" eaLnBrk="0" fontAlgn="base" hangingPunct="0">
        <a:spcBef>
          <a:spcPct val="0"/>
        </a:spcBef>
        <a:spcAft>
          <a:spcPct val="0"/>
        </a:spcAft>
        <a:defRPr sz="2400" b="1">
          <a:solidFill>
            <a:srgbClr val="343434"/>
          </a:solidFill>
          <a:latin typeface="Arial" charset="0"/>
          <a:ea typeface="ヒラギノ角ゴ ProN W6" charset="0"/>
          <a:cs typeface="ヒラギノ角ゴ ProN W6" charset="0"/>
          <a:sym typeface="Arial" pitchFamily="34" charset="0"/>
        </a:defRPr>
      </a:lvl2pPr>
      <a:lvl3pPr algn="l" rtl="0" eaLnBrk="0" fontAlgn="base" hangingPunct="0">
        <a:spcBef>
          <a:spcPct val="0"/>
        </a:spcBef>
        <a:spcAft>
          <a:spcPct val="0"/>
        </a:spcAft>
        <a:defRPr sz="2400" b="1">
          <a:solidFill>
            <a:srgbClr val="343434"/>
          </a:solidFill>
          <a:latin typeface="Arial" charset="0"/>
          <a:ea typeface="ヒラギノ角ゴ ProN W6" charset="0"/>
          <a:cs typeface="ヒラギノ角ゴ ProN W6" charset="0"/>
          <a:sym typeface="Arial" pitchFamily="34" charset="0"/>
        </a:defRPr>
      </a:lvl3pPr>
      <a:lvl4pPr algn="l" rtl="0" eaLnBrk="0" fontAlgn="base" hangingPunct="0">
        <a:spcBef>
          <a:spcPct val="0"/>
        </a:spcBef>
        <a:spcAft>
          <a:spcPct val="0"/>
        </a:spcAft>
        <a:defRPr sz="2400" b="1">
          <a:solidFill>
            <a:srgbClr val="343434"/>
          </a:solidFill>
          <a:latin typeface="Arial" charset="0"/>
          <a:ea typeface="ヒラギノ角ゴ ProN W6" charset="0"/>
          <a:cs typeface="ヒラギノ角ゴ ProN W6" charset="0"/>
          <a:sym typeface="Arial" pitchFamily="34" charset="0"/>
        </a:defRPr>
      </a:lvl4pPr>
      <a:lvl5pPr algn="l" rtl="0" eaLnBrk="0" fontAlgn="base" hangingPunct="0">
        <a:spcBef>
          <a:spcPct val="0"/>
        </a:spcBef>
        <a:spcAft>
          <a:spcPct val="0"/>
        </a:spcAft>
        <a:defRPr sz="2400" b="1">
          <a:solidFill>
            <a:srgbClr val="343434"/>
          </a:solidFill>
          <a:latin typeface="Arial" charset="0"/>
          <a:ea typeface="ヒラギノ角ゴ ProN W6" charset="0"/>
          <a:cs typeface="ヒラギノ角ゴ ProN W6" charset="0"/>
          <a:sym typeface="Arial" pitchFamily="34" charset="0"/>
        </a:defRPr>
      </a:lvl5pPr>
      <a:lvl6pPr marL="457200" algn="l" rtl="0" fontAlgn="base">
        <a:spcBef>
          <a:spcPct val="0"/>
        </a:spcBef>
        <a:spcAft>
          <a:spcPct val="0"/>
        </a:spcAft>
        <a:defRPr sz="2400" b="1">
          <a:solidFill>
            <a:srgbClr val="343434"/>
          </a:solidFill>
          <a:latin typeface="Arial" charset="0"/>
          <a:ea typeface="ヒラギノ角ゴ ProN W6" charset="0"/>
          <a:cs typeface="ヒラギノ角ゴ ProN W6" charset="0"/>
          <a:sym typeface="Arial" charset="0"/>
        </a:defRPr>
      </a:lvl6pPr>
      <a:lvl7pPr marL="914400" algn="l" rtl="0" fontAlgn="base">
        <a:spcBef>
          <a:spcPct val="0"/>
        </a:spcBef>
        <a:spcAft>
          <a:spcPct val="0"/>
        </a:spcAft>
        <a:defRPr sz="2400" b="1">
          <a:solidFill>
            <a:srgbClr val="343434"/>
          </a:solidFill>
          <a:latin typeface="Arial" charset="0"/>
          <a:ea typeface="ヒラギノ角ゴ ProN W6" charset="0"/>
          <a:cs typeface="ヒラギノ角ゴ ProN W6" charset="0"/>
          <a:sym typeface="Arial" charset="0"/>
        </a:defRPr>
      </a:lvl7pPr>
      <a:lvl8pPr marL="1371600" algn="l" rtl="0" fontAlgn="base">
        <a:spcBef>
          <a:spcPct val="0"/>
        </a:spcBef>
        <a:spcAft>
          <a:spcPct val="0"/>
        </a:spcAft>
        <a:defRPr sz="2400" b="1">
          <a:solidFill>
            <a:srgbClr val="343434"/>
          </a:solidFill>
          <a:latin typeface="Arial" charset="0"/>
          <a:ea typeface="ヒラギノ角ゴ ProN W6" charset="0"/>
          <a:cs typeface="ヒラギノ角ゴ ProN W6" charset="0"/>
          <a:sym typeface="Arial" charset="0"/>
        </a:defRPr>
      </a:lvl8pPr>
      <a:lvl9pPr marL="1828800" algn="l" rtl="0" fontAlgn="base">
        <a:spcBef>
          <a:spcPct val="0"/>
        </a:spcBef>
        <a:spcAft>
          <a:spcPct val="0"/>
        </a:spcAft>
        <a:defRPr sz="2400" b="1">
          <a:solidFill>
            <a:srgbClr val="343434"/>
          </a:solidFill>
          <a:latin typeface="Arial" charset="0"/>
          <a:ea typeface="ヒラギノ角ゴ ProN W6" charset="0"/>
          <a:cs typeface="ヒラギノ角ゴ ProN W6" charset="0"/>
          <a:sym typeface="Arial" charset="0"/>
        </a:defRPr>
      </a:lvl9pPr>
    </p:titleStyle>
    <p:bodyStyle>
      <a:lvl1pPr marL="342900" indent="-342900" algn="l" rtl="0" eaLnBrk="0" fontAlgn="base" hangingPunct="0">
        <a:spcBef>
          <a:spcPts val="300"/>
        </a:spcBef>
        <a:spcAft>
          <a:spcPct val="0"/>
        </a:spcAft>
        <a:defRPr sz="1200" b="1">
          <a:solidFill>
            <a:srgbClr val="343434"/>
          </a:solidFill>
          <a:latin typeface="+mn-lt"/>
          <a:ea typeface="+mn-ea"/>
          <a:cs typeface="+mn-cs"/>
          <a:sym typeface="Arial" pitchFamily="34" charset="0"/>
        </a:defRPr>
      </a:lvl1pPr>
      <a:lvl2pPr marL="88900" indent="-88900" algn="l" rtl="0" eaLnBrk="0" fontAlgn="base" hangingPunct="0">
        <a:spcBef>
          <a:spcPts val="300"/>
        </a:spcBef>
        <a:spcAft>
          <a:spcPct val="0"/>
        </a:spcAft>
        <a:buClr>
          <a:srgbClr val="82982C"/>
        </a:buClr>
        <a:buSzPct val="100000"/>
        <a:buFont typeface="Arial" pitchFamily="34" charset="0"/>
        <a:buChar char="•"/>
        <a:defRPr sz="1100" b="1">
          <a:solidFill>
            <a:srgbClr val="343434"/>
          </a:solidFill>
          <a:latin typeface="+mn-lt"/>
          <a:ea typeface="ヒラギノ角ゴ ProN W3" charset="0"/>
          <a:cs typeface="ヒラギノ角ゴ ProN W3" charset="0"/>
          <a:sym typeface="Arial" pitchFamily="34" charset="0"/>
        </a:defRPr>
      </a:lvl2pPr>
      <a:lvl3pPr marL="203200" indent="-101600" algn="l" rtl="0" eaLnBrk="0" fontAlgn="base" hangingPunct="0">
        <a:spcBef>
          <a:spcPts val="300"/>
        </a:spcBef>
        <a:spcAft>
          <a:spcPct val="0"/>
        </a:spcAft>
        <a:buClr>
          <a:srgbClr val="899D34"/>
        </a:buClr>
        <a:buSzPct val="100000"/>
        <a:buFont typeface="Arial" pitchFamily="34" charset="0"/>
        <a:buChar char="»"/>
        <a:defRPr sz="1100" b="1">
          <a:solidFill>
            <a:srgbClr val="343434"/>
          </a:solidFill>
          <a:latin typeface="+mn-lt"/>
          <a:ea typeface="ヒラギノ角ゴ ProN W3" charset="0"/>
          <a:cs typeface="ヒラギノ角ゴ ProN W3" charset="0"/>
          <a:sym typeface="Arial" pitchFamily="34" charset="0"/>
        </a:defRPr>
      </a:lvl3pPr>
      <a:lvl4pPr marL="204788" indent="-103188" algn="l" rtl="0" eaLnBrk="0" fontAlgn="base" hangingPunct="0">
        <a:spcBef>
          <a:spcPts val="300"/>
        </a:spcBef>
        <a:spcAft>
          <a:spcPct val="0"/>
        </a:spcAft>
        <a:buClr>
          <a:srgbClr val="8D9F39"/>
        </a:buClr>
        <a:buSzPct val="100000"/>
        <a:buFont typeface="Arial" pitchFamily="34" charset="0"/>
        <a:buChar char="•"/>
        <a:defRPr sz="1100" b="1">
          <a:solidFill>
            <a:srgbClr val="343434"/>
          </a:solidFill>
          <a:latin typeface="+mn-lt"/>
          <a:ea typeface="ヒラギノ角ゴ ProN W3" charset="0"/>
          <a:cs typeface="ヒラギノ角ゴ ProN W3" charset="0"/>
          <a:sym typeface="Arial" pitchFamily="34" charset="0"/>
        </a:defRPr>
      </a:lvl4pPr>
      <a:lvl5pPr marL="330200" indent="-127000" algn="l" rtl="0" eaLnBrk="0" fontAlgn="base" hangingPunct="0">
        <a:spcBef>
          <a:spcPts val="300"/>
        </a:spcBef>
        <a:spcAft>
          <a:spcPct val="0"/>
        </a:spcAft>
        <a:buClr>
          <a:srgbClr val="7E9326"/>
        </a:buClr>
        <a:buSzPct val="133000"/>
        <a:buFont typeface="Arial" pitchFamily="34" charset="0"/>
        <a:buChar char="»"/>
        <a:defRPr sz="900" b="1">
          <a:solidFill>
            <a:srgbClr val="343434"/>
          </a:solidFill>
          <a:latin typeface="+mn-lt"/>
          <a:ea typeface="ヒラギノ角ゴ ProN W3" charset="0"/>
          <a:cs typeface="ヒラギノ角ゴ ProN W3" charset="0"/>
          <a:sym typeface="Arial" pitchFamily="34" charset="0"/>
        </a:defRPr>
      </a:lvl5pPr>
      <a:lvl6pPr marL="787400" indent="-127000" algn="l" rtl="0" fontAlgn="base">
        <a:spcBef>
          <a:spcPts val="300"/>
        </a:spcBef>
        <a:spcAft>
          <a:spcPct val="0"/>
        </a:spcAft>
        <a:buClr>
          <a:srgbClr val="7E9326"/>
        </a:buClr>
        <a:buSzPct val="133000"/>
        <a:buFont typeface="Arial" charset="0"/>
        <a:buChar char="»"/>
        <a:defRPr sz="900" b="1">
          <a:solidFill>
            <a:srgbClr val="343434"/>
          </a:solidFill>
          <a:latin typeface="+mn-lt"/>
          <a:ea typeface="ヒラギノ角ゴ ProN W3" charset="0"/>
          <a:cs typeface="ヒラギノ角ゴ ProN W3" charset="0"/>
          <a:sym typeface="Arial" charset="0"/>
        </a:defRPr>
      </a:lvl6pPr>
      <a:lvl7pPr marL="1244600" indent="-127000" algn="l" rtl="0" fontAlgn="base">
        <a:spcBef>
          <a:spcPts val="300"/>
        </a:spcBef>
        <a:spcAft>
          <a:spcPct val="0"/>
        </a:spcAft>
        <a:buClr>
          <a:srgbClr val="7E9326"/>
        </a:buClr>
        <a:buSzPct val="133000"/>
        <a:buFont typeface="Arial" charset="0"/>
        <a:buChar char="»"/>
        <a:defRPr sz="900" b="1">
          <a:solidFill>
            <a:srgbClr val="343434"/>
          </a:solidFill>
          <a:latin typeface="+mn-lt"/>
          <a:ea typeface="ヒラギノ角ゴ ProN W3" charset="0"/>
          <a:cs typeface="ヒラギノ角ゴ ProN W3" charset="0"/>
          <a:sym typeface="Arial" charset="0"/>
        </a:defRPr>
      </a:lvl7pPr>
      <a:lvl8pPr marL="1701800" indent="-127000" algn="l" rtl="0" fontAlgn="base">
        <a:spcBef>
          <a:spcPts val="300"/>
        </a:spcBef>
        <a:spcAft>
          <a:spcPct val="0"/>
        </a:spcAft>
        <a:buClr>
          <a:srgbClr val="7E9326"/>
        </a:buClr>
        <a:buSzPct val="133000"/>
        <a:buFont typeface="Arial" charset="0"/>
        <a:buChar char="»"/>
        <a:defRPr sz="900" b="1">
          <a:solidFill>
            <a:srgbClr val="343434"/>
          </a:solidFill>
          <a:latin typeface="+mn-lt"/>
          <a:ea typeface="ヒラギノ角ゴ ProN W3" charset="0"/>
          <a:cs typeface="ヒラギノ角ゴ ProN W3" charset="0"/>
          <a:sym typeface="Arial" charset="0"/>
        </a:defRPr>
      </a:lvl8pPr>
      <a:lvl9pPr marL="2159000" indent="-127000" algn="l" rtl="0" fontAlgn="base">
        <a:spcBef>
          <a:spcPts val="300"/>
        </a:spcBef>
        <a:spcAft>
          <a:spcPct val="0"/>
        </a:spcAft>
        <a:buClr>
          <a:srgbClr val="7E9326"/>
        </a:buClr>
        <a:buSzPct val="133000"/>
        <a:buFont typeface="Arial" charset="0"/>
        <a:buChar char="»"/>
        <a:defRPr sz="900" b="1">
          <a:solidFill>
            <a:srgbClr val="343434"/>
          </a:solidFill>
          <a:latin typeface="+mn-lt"/>
          <a:ea typeface="ヒラギノ角ゴ ProN W3" charset="0"/>
          <a:cs typeface="ヒラギノ角ゴ ProN W3" charset="0"/>
          <a:sym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EVP Footer 2.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77334"/>
            <a:ext cx="9144000" cy="585216"/>
          </a:xfrm>
          <a:prstGeom prst="rect">
            <a:avLst/>
          </a:prstGeom>
          <a:ln>
            <a:solidFill>
              <a:schemeClr val="bg1"/>
            </a:solidFill>
          </a:ln>
        </p:spPr>
      </p:pic>
      <p:sp>
        <p:nvSpPr>
          <p:cNvPr id="31" name="Content Placeholder 2"/>
          <p:cNvSpPr txBox="1">
            <a:spLocks/>
          </p:cNvSpPr>
          <p:nvPr/>
        </p:nvSpPr>
        <p:spPr bwMode="auto">
          <a:xfrm>
            <a:off x="457200" y="1125930"/>
            <a:ext cx="8229600" cy="836220"/>
          </a:xfrm>
          <a:prstGeom prst="rect">
            <a:avLst/>
          </a:prstGeom>
          <a:noFill/>
          <a:ln w="38100">
            <a:solidFill>
              <a:srgbClr val="8E9A44"/>
            </a:solidFill>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38100" tIns="0" rIns="38100" bIns="0" numCol="1" anchor="t" anchorCtr="0" compatLnSpc="1">
            <a:prstTxWarp prst="textNoShape">
              <a:avLst/>
            </a:prstTxWarp>
            <a:noAutofit/>
          </a:bodyPr>
          <a:lstStyle>
            <a:lvl1pPr marL="342900" indent="-342900" algn="l" rtl="0" eaLnBrk="0" fontAlgn="base" hangingPunct="0">
              <a:spcBef>
                <a:spcPts val="300"/>
              </a:spcBef>
              <a:spcAft>
                <a:spcPct val="0"/>
              </a:spcAft>
              <a:defRPr sz="1200" b="1">
                <a:solidFill>
                  <a:srgbClr val="333333"/>
                </a:solidFill>
                <a:latin typeface="+mn-lt"/>
                <a:ea typeface="+mn-ea"/>
                <a:cs typeface="+mn-cs"/>
                <a:sym typeface="Arial" pitchFamily="34" charset="0"/>
              </a:defRPr>
            </a:lvl1pPr>
            <a:lvl2pPr marL="103188" indent="-103188" algn="l" rtl="0" eaLnBrk="0" fontAlgn="base" hangingPunct="0">
              <a:spcBef>
                <a:spcPts val="300"/>
              </a:spcBef>
              <a:spcAft>
                <a:spcPct val="0"/>
              </a:spcAft>
              <a:buClr>
                <a:srgbClr val="788F20"/>
              </a:buClr>
              <a:buSzPct val="100000"/>
              <a:buFont typeface="Arial" pitchFamily="34" charset="0"/>
              <a:buChar char="•"/>
              <a:defRPr sz="1200" b="1">
                <a:solidFill>
                  <a:srgbClr val="333333"/>
                </a:solidFill>
                <a:latin typeface="+mn-lt"/>
                <a:ea typeface="ヒラギノ角ゴ ProN W3" charset="0"/>
                <a:cs typeface="ヒラギノ角ゴ ProN W3" charset="0"/>
                <a:sym typeface="Arial" pitchFamily="34" charset="0"/>
              </a:defRPr>
            </a:lvl2pPr>
            <a:lvl3pPr marL="192088" indent="-103188" algn="l" rtl="0" eaLnBrk="0" fontAlgn="base" hangingPunct="0">
              <a:spcBef>
                <a:spcPts val="300"/>
              </a:spcBef>
              <a:spcAft>
                <a:spcPct val="0"/>
              </a:spcAft>
              <a:buClr>
                <a:srgbClr val="7D9124"/>
              </a:buClr>
              <a:buSzPct val="100000"/>
              <a:buFont typeface="Arial" pitchFamily="34" charset="0"/>
              <a:buChar char="»"/>
              <a:defRPr sz="1200" b="1">
                <a:solidFill>
                  <a:srgbClr val="333333"/>
                </a:solidFill>
                <a:latin typeface="+mn-lt"/>
                <a:ea typeface="ヒラギノ角ゴ ProN W3" charset="0"/>
                <a:cs typeface="ヒラギノ角ゴ ProN W3" charset="0"/>
                <a:sym typeface="Arial" pitchFamily="34" charset="0"/>
              </a:defRPr>
            </a:lvl3pPr>
            <a:lvl4pPr marL="192088" indent="-103188" algn="l" rtl="0" eaLnBrk="0" fontAlgn="base" hangingPunct="0">
              <a:spcBef>
                <a:spcPts val="300"/>
              </a:spcBef>
              <a:spcAft>
                <a:spcPct val="0"/>
              </a:spcAft>
              <a:buClr>
                <a:srgbClr val="778E1D"/>
              </a:buClr>
              <a:buSzPct val="100000"/>
              <a:buFont typeface="Arial" pitchFamily="34" charset="0"/>
              <a:buChar char="•"/>
              <a:defRPr sz="1200" b="1">
                <a:solidFill>
                  <a:srgbClr val="333333"/>
                </a:solidFill>
                <a:latin typeface="+mn-lt"/>
                <a:ea typeface="ヒラギノ角ゴ ProN W3" charset="0"/>
                <a:cs typeface="ヒラギノ角ゴ ProN W3" charset="0"/>
                <a:sym typeface="Arial" pitchFamily="34" charset="0"/>
              </a:defRPr>
            </a:lvl4pPr>
            <a:lvl5pPr marL="292100" indent="-127000" algn="l" rtl="0" eaLnBrk="0" fontAlgn="base" hangingPunct="0">
              <a:spcBef>
                <a:spcPts val="300"/>
              </a:spcBef>
              <a:spcAft>
                <a:spcPct val="0"/>
              </a:spcAft>
              <a:buClr>
                <a:srgbClr val="7D9123"/>
              </a:buClr>
              <a:buSzPct val="100000"/>
              <a:buFont typeface="Arial" pitchFamily="34" charset="0"/>
              <a:buChar char="»"/>
              <a:defRPr sz="1000" b="1">
                <a:solidFill>
                  <a:srgbClr val="333333"/>
                </a:solidFill>
                <a:latin typeface="+mn-lt"/>
                <a:ea typeface="ヒラギノ角ゴ ProN W3" charset="0"/>
                <a:cs typeface="ヒラギノ角ゴ ProN W3" charset="0"/>
                <a:sym typeface="Arial" pitchFamily="34" charset="0"/>
              </a:defRPr>
            </a:lvl5pPr>
            <a:lvl6pPr marL="749300" indent="-127000" algn="l" rtl="0" fontAlgn="base">
              <a:spcBef>
                <a:spcPts val="300"/>
              </a:spcBef>
              <a:spcAft>
                <a:spcPct val="0"/>
              </a:spcAft>
              <a:buClr>
                <a:srgbClr val="7D9123"/>
              </a:buClr>
              <a:buSzPct val="100000"/>
              <a:buFont typeface="Arial" charset="0"/>
              <a:buChar char="»"/>
              <a:defRPr sz="1000" b="1">
                <a:solidFill>
                  <a:srgbClr val="333333"/>
                </a:solidFill>
                <a:latin typeface="+mn-lt"/>
                <a:ea typeface="ヒラギノ角ゴ ProN W3" charset="0"/>
                <a:cs typeface="ヒラギノ角ゴ ProN W3" charset="0"/>
                <a:sym typeface="Arial" charset="0"/>
              </a:defRPr>
            </a:lvl6pPr>
            <a:lvl7pPr marL="1206500" indent="-127000" algn="l" rtl="0" fontAlgn="base">
              <a:spcBef>
                <a:spcPts val="300"/>
              </a:spcBef>
              <a:spcAft>
                <a:spcPct val="0"/>
              </a:spcAft>
              <a:buClr>
                <a:srgbClr val="7D9123"/>
              </a:buClr>
              <a:buSzPct val="100000"/>
              <a:buFont typeface="Arial" charset="0"/>
              <a:buChar char="»"/>
              <a:defRPr sz="1000" b="1">
                <a:solidFill>
                  <a:srgbClr val="333333"/>
                </a:solidFill>
                <a:latin typeface="+mn-lt"/>
                <a:ea typeface="ヒラギノ角ゴ ProN W3" charset="0"/>
                <a:cs typeface="ヒラギノ角ゴ ProN W3" charset="0"/>
                <a:sym typeface="Arial" charset="0"/>
              </a:defRPr>
            </a:lvl7pPr>
            <a:lvl8pPr marL="1663700" indent="-127000" algn="l" rtl="0" fontAlgn="base">
              <a:spcBef>
                <a:spcPts val="300"/>
              </a:spcBef>
              <a:spcAft>
                <a:spcPct val="0"/>
              </a:spcAft>
              <a:buClr>
                <a:srgbClr val="7D9123"/>
              </a:buClr>
              <a:buSzPct val="100000"/>
              <a:buFont typeface="Arial" charset="0"/>
              <a:buChar char="»"/>
              <a:defRPr sz="1000" b="1">
                <a:solidFill>
                  <a:srgbClr val="333333"/>
                </a:solidFill>
                <a:latin typeface="+mn-lt"/>
                <a:ea typeface="ヒラギノ角ゴ ProN W3" charset="0"/>
                <a:cs typeface="ヒラギノ角ゴ ProN W3" charset="0"/>
                <a:sym typeface="Arial" charset="0"/>
              </a:defRPr>
            </a:lvl8pPr>
            <a:lvl9pPr marL="2120900" indent="-127000" algn="l" rtl="0" fontAlgn="base">
              <a:spcBef>
                <a:spcPts val="300"/>
              </a:spcBef>
              <a:spcAft>
                <a:spcPct val="0"/>
              </a:spcAft>
              <a:buClr>
                <a:srgbClr val="7D9123"/>
              </a:buClr>
              <a:buSzPct val="100000"/>
              <a:buFont typeface="Arial" charset="0"/>
              <a:buChar char="»"/>
              <a:defRPr sz="1000" b="1">
                <a:solidFill>
                  <a:srgbClr val="333333"/>
                </a:solidFill>
                <a:latin typeface="+mn-lt"/>
                <a:ea typeface="ヒラギノ角ゴ ProN W3" charset="0"/>
                <a:cs typeface="ヒラギノ角ゴ ProN W3" charset="0"/>
                <a:sym typeface="Arial" charset="0"/>
              </a:defRPr>
            </a:lvl9pPr>
          </a:lstStyle>
          <a:p>
            <a:pPr marL="0" indent="0" algn="ctr">
              <a:lnSpc>
                <a:spcPct val="120000"/>
              </a:lnSpc>
            </a:pPr>
            <a:endParaRPr lang="en-US" sz="1400" b="0" kern="0" dirty="0" smtClean="0">
              <a:solidFill>
                <a:schemeClr val="bg2">
                  <a:lumMod val="75000"/>
                  <a:lumOff val="25000"/>
                </a:schemeClr>
              </a:solidFill>
              <a:latin typeface="Gill Sans"/>
            </a:endParaRPr>
          </a:p>
          <a:p>
            <a:pPr marL="0" indent="0" algn="ctr">
              <a:lnSpc>
                <a:spcPct val="120000"/>
              </a:lnSpc>
            </a:pPr>
            <a:r>
              <a:rPr lang="en-US" sz="1400" b="0" i="1" kern="0" dirty="0" smtClean="0">
                <a:solidFill>
                  <a:schemeClr val="bg2">
                    <a:lumMod val="75000"/>
                    <a:lumOff val="25000"/>
                  </a:schemeClr>
                </a:solidFill>
                <a:latin typeface="Gill Sans"/>
              </a:rPr>
              <a:t>Description of What </a:t>
            </a:r>
            <a:r>
              <a:rPr lang="en-US" sz="1400" b="0" i="1" kern="0" dirty="0" smtClean="0">
                <a:solidFill>
                  <a:schemeClr val="bg2">
                    <a:lumMod val="75000"/>
                    <a:lumOff val="25000"/>
                  </a:schemeClr>
                </a:solidFill>
                <a:latin typeface="Gill Sans"/>
              </a:rPr>
              <a:t>Is Offered</a:t>
            </a:r>
            <a:endParaRPr lang="en-US" sz="1400" b="0" i="1" kern="0" dirty="0" smtClean="0">
              <a:solidFill>
                <a:schemeClr val="bg2">
                  <a:lumMod val="75000"/>
                  <a:lumOff val="25000"/>
                </a:schemeClr>
              </a:solidFill>
              <a:latin typeface="Gill Sans"/>
            </a:endParaRPr>
          </a:p>
        </p:txBody>
      </p:sp>
      <p:sp>
        <p:nvSpPr>
          <p:cNvPr id="32" name="Content Placeholder 2"/>
          <p:cNvSpPr txBox="1">
            <a:spLocks/>
          </p:cNvSpPr>
          <p:nvPr/>
        </p:nvSpPr>
        <p:spPr>
          <a:xfrm>
            <a:off x="2819400" y="590550"/>
            <a:ext cx="3429000" cy="457200"/>
          </a:xfrm>
          <a:prstGeom prst="rect">
            <a:avLst/>
          </a:prstGeom>
          <a:ln w="38100">
            <a:solidFill>
              <a:srgbClr val="8E9A44"/>
            </a:solidFill>
          </a:ln>
        </p:spPr>
        <p:txBody>
          <a:bodyPr vert="horz" lIns="91440" tIns="45720" rIns="91440" bIns="45720" rtlCol="0" anchor="ctr">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bg2">
                    <a:lumMod val="75000"/>
                    <a:lumOff val="25000"/>
                  </a:schemeClr>
                </a:solidFill>
                <a:effectLst/>
                <a:uLnTx/>
                <a:uFillTx/>
                <a:latin typeface="Gill Sans"/>
                <a:ea typeface="+mn-ea"/>
                <a:cs typeface="Arial" pitchFamily="34" charset="0"/>
              </a:rPr>
              <a:t>Category/Product</a:t>
            </a:r>
            <a:endParaRPr kumimoji="0" lang="en-US" sz="1800" b="0" i="0" u="none" strike="noStrike" kern="1200" cap="none" spc="0" normalizeH="0" baseline="0" noProof="0" dirty="0">
              <a:ln>
                <a:noFill/>
              </a:ln>
              <a:solidFill>
                <a:schemeClr val="bg2">
                  <a:lumMod val="75000"/>
                  <a:lumOff val="25000"/>
                </a:schemeClr>
              </a:solidFill>
              <a:effectLst/>
              <a:uLnTx/>
              <a:uFillTx/>
              <a:latin typeface="Gill Sans"/>
              <a:ea typeface="+mn-ea"/>
              <a:cs typeface="Arial" pitchFamily="34" charset="0"/>
            </a:endParaRPr>
          </a:p>
        </p:txBody>
      </p:sp>
      <p:sp>
        <p:nvSpPr>
          <p:cNvPr id="33" name="Rectangle 32"/>
          <p:cNvSpPr/>
          <p:nvPr/>
        </p:nvSpPr>
        <p:spPr>
          <a:xfrm>
            <a:off x="457200" y="2038350"/>
            <a:ext cx="4025900" cy="457200"/>
          </a:xfrm>
          <a:prstGeom prst="rect">
            <a:avLst/>
          </a:prstGeom>
          <a:solidFill>
            <a:schemeClr val="bg2">
              <a:lumMod val="75000"/>
              <a:lumOff val="25000"/>
            </a:schemeClr>
          </a:solidFill>
          <a:ln w="38100">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bg1"/>
                </a:solidFill>
                <a:latin typeface="Gill Sans"/>
              </a:rPr>
              <a:t>Impact #1</a:t>
            </a:r>
            <a:endParaRPr lang="en-US" sz="2800" b="1" dirty="0">
              <a:solidFill>
                <a:schemeClr val="bg1"/>
              </a:solidFill>
              <a:latin typeface="Gill Sans"/>
            </a:endParaRPr>
          </a:p>
        </p:txBody>
      </p:sp>
      <p:sp>
        <p:nvSpPr>
          <p:cNvPr id="34" name="Rectangle 33"/>
          <p:cNvSpPr/>
          <p:nvPr/>
        </p:nvSpPr>
        <p:spPr>
          <a:xfrm>
            <a:off x="4622800" y="2038350"/>
            <a:ext cx="4064000" cy="457200"/>
          </a:xfrm>
          <a:prstGeom prst="rect">
            <a:avLst/>
          </a:prstGeom>
          <a:solidFill>
            <a:schemeClr val="bg2">
              <a:lumMod val="75000"/>
              <a:lumOff val="25000"/>
            </a:schemeClr>
          </a:solidFill>
          <a:ln w="38100">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bg1"/>
                </a:solidFill>
                <a:latin typeface="Gill Sans"/>
              </a:rPr>
              <a:t>Impact #2</a:t>
            </a:r>
            <a:endParaRPr lang="en-US" sz="2800" b="1" dirty="0">
              <a:solidFill>
                <a:schemeClr val="bg1"/>
              </a:solidFill>
              <a:latin typeface="Gill Sans"/>
            </a:endParaRPr>
          </a:p>
        </p:txBody>
      </p:sp>
      <p:sp>
        <p:nvSpPr>
          <p:cNvPr id="35" name="TextBox 34"/>
          <p:cNvSpPr txBox="1"/>
          <p:nvPr/>
        </p:nvSpPr>
        <p:spPr>
          <a:xfrm>
            <a:off x="457200" y="2571750"/>
            <a:ext cx="1943100" cy="276999"/>
          </a:xfrm>
          <a:prstGeom prst="rect">
            <a:avLst/>
          </a:prstGeom>
          <a:noFill/>
          <a:ln w="28575">
            <a:solidFill>
              <a:schemeClr val="bg2">
                <a:lumMod val="65000"/>
                <a:lumOff val="35000"/>
              </a:schemeClr>
            </a:solidFill>
          </a:ln>
        </p:spPr>
        <p:txBody>
          <a:bodyPr wrap="square" rtlCol="0">
            <a:spAutoFit/>
          </a:bodyPr>
          <a:lstStyle/>
          <a:p>
            <a:pPr algn="ctr"/>
            <a:r>
              <a:rPr lang="en-US" sz="1200" b="1" dirty="0" smtClean="0">
                <a:solidFill>
                  <a:schemeClr val="bg2">
                    <a:lumMod val="75000"/>
                    <a:lumOff val="25000"/>
                  </a:schemeClr>
                </a:solidFill>
                <a:latin typeface="Gill Sans"/>
              </a:rPr>
              <a:t>Characteristic #1</a:t>
            </a:r>
            <a:endParaRPr lang="en-US" sz="1200" b="1" dirty="0">
              <a:solidFill>
                <a:schemeClr val="bg2">
                  <a:lumMod val="75000"/>
                  <a:lumOff val="25000"/>
                </a:schemeClr>
              </a:solidFill>
              <a:latin typeface="Gill Sans"/>
            </a:endParaRPr>
          </a:p>
        </p:txBody>
      </p:sp>
      <p:sp>
        <p:nvSpPr>
          <p:cNvPr id="36" name="TextBox 35"/>
          <p:cNvSpPr txBox="1"/>
          <p:nvPr/>
        </p:nvSpPr>
        <p:spPr>
          <a:xfrm>
            <a:off x="2540000" y="2581438"/>
            <a:ext cx="1943100" cy="276999"/>
          </a:xfrm>
          <a:prstGeom prst="rect">
            <a:avLst/>
          </a:prstGeom>
          <a:noFill/>
          <a:ln w="28575">
            <a:solidFill>
              <a:schemeClr val="bg2">
                <a:lumMod val="65000"/>
                <a:lumOff val="35000"/>
              </a:schemeClr>
            </a:solidFill>
          </a:ln>
        </p:spPr>
        <p:txBody>
          <a:bodyPr wrap="square" rtlCol="0">
            <a:spAutoFit/>
          </a:bodyPr>
          <a:lstStyle/>
          <a:p>
            <a:r>
              <a:rPr lang="en-US" sz="1200" b="1" dirty="0">
                <a:solidFill>
                  <a:schemeClr val="bg2">
                    <a:lumMod val="75000"/>
                    <a:lumOff val="25000"/>
                  </a:schemeClr>
                </a:solidFill>
                <a:latin typeface="Gill Sans"/>
              </a:rPr>
              <a:t>Characteristic </a:t>
            </a:r>
            <a:r>
              <a:rPr lang="en-US" sz="1200" b="1" dirty="0" smtClean="0">
                <a:solidFill>
                  <a:schemeClr val="bg2">
                    <a:lumMod val="75000"/>
                    <a:lumOff val="25000"/>
                  </a:schemeClr>
                </a:solidFill>
                <a:latin typeface="Gill Sans"/>
              </a:rPr>
              <a:t>#2</a:t>
            </a:r>
            <a:endParaRPr lang="en-US" sz="1200" b="1" dirty="0">
              <a:solidFill>
                <a:schemeClr val="bg2">
                  <a:lumMod val="75000"/>
                  <a:lumOff val="25000"/>
                </a:schemeClr>
              </a:solidFill>
              <a:latin typeface="Gill Sans"/>
            </a:endParaRPr>
          </a:p>
        </p:txBody>
      </p:sp>
      <p:sp>
        <p:nvSpPr>
          <p:cNvPr id="37" name="TextBox 36"/>
          <p:cNvSpPr txBox="1"/>
          <p:nvPr/>
        </p:nvSpPr>
        <p:spPr>
          <a:xfrm>
            <a:off x="4622800" y="2581438"/>
            <a:ext cx="1943100" cy="276999"/>
          </a:xfrm>
          <a:prstGeom prst="rect">
            <a:avLst/>
          </a:prstGeom>
          <a:noFill/>
          <a:ln w="28575">
            <a:solidFill>
              <a:schemeClr val="bg2">
                <a:lumMod val="65000"/>
                <a:lumOff val="35000"/>
              </a:schemeClr>
            </a:solidFill>
          </a:ln>
        </p:spPr>
        <p:txBody>
          <a:bodyPr wrap="square" rtlCol="0">
            <a:spAutoFit/>
          </a:bodyPr>
          <a:lstStyle/>
          <a:p>
            <a:r>
              <a:rPr lang="en-US" sz="1200" b="1" dirty="0">
                <a:solidFill>
                  <a:schemeClr val="bg2">
                    <a:lumMod val="75000"/>
                    <a:lumOff val="25000"/>
                  </a:schemeClr>
                </a:solidFill>
                <a:latin typeface="Gill Sans"/>
              </a:rPr>
              <a:t>Characteristic </a:t>
            </a:r>
            <a:r>
              <a:rPr lang="en-US" sz="1200" b="1" dirty="0" smtClean="0">
                <a:solidFill>
                  <a:schemeClr val="bg2">
                    <a:lumMod val="75000"/>
                    <a:lumOff val="25000"/>
                  </a:schemeClr>
                </a:solidFill>
                <a:latin typeface="Gill Sans"/>
              </a:rPr>
              <a:t>#3</a:t>
            </a:r>
            <a:endParaRPr lang="en-US" sz="1200" b="1" dirty="0">
              <a:solidFill>
                <a:schemeClr val="bg2">
                  <a:lumMod val="75000"/>
                  <a:lumOff val="25000"/>
                </a:schemeClr>
              </a:solidFill>
              <a:latin typeface="Gill Sans"/>
            </a:endParaRPr>
          </a:p>
        </p:txBody>
      </p:sp>
      <p:sp>
        <p:nvSpPr>
          <p:cNvPr id="38" name="TextBox 37"/>
          <p:cNvSpPr txBox="1"/>
          <p:nvPr/>
        </p:nvSpPr>
        <p:spPr>
          <a:xfrm>
            <a:off x="6705600" y="2571750"/>
            <a:ext cx="1981200" cy="276999"/>
          </a:xfrm>
          <a:prstGeom prst="rect">
            <a:avLst/>
          </a:prstGeom>
          <a:noFill/>
          <a:ln w="28575">
            <a:solidFill>
              <a:schemeClr val="bg2">
                <a:lumMod val="65000"/>
                <a:lumOff val="35000"/>
              </a:schemeClr>
            </a:solidFill>
          </a:ln>
        </p:spPr>
        <p:txBody>
          <a:bodyPr wrap="square" rtlCol="0">
            <a:spAutoFit/>
          </a:bodyPr>
          <a:lstStyle/>
          <a:p>
            <a:r>
              <a:rPr lang="en-US" sz="1200" b="1" dirty="0">
                <a:solidFill>
                  <a:schemeClr val="bg2">
                    <a:lumMod val="75000"/>
                    <a:lumOff val="25000"/>
                  </a:schemeClr>
                </a:solidFill>
                <a:latin typeface="Gill Sans"/>
              </a:rPr>
              <a:t>Characteristic </a:t>
            </a:r>
            <a:r>
              <a:rPr lang="en-US" sz="1200" b="1" dirty="0" smtClean="0">
                <a:solidFill>
                  <a:schemeClr val="bg2">
                    <a:lumMod val="75000"/>
                    <a:lumOff val="25000"/>
                  </a:schemeClr>
                </a:solidFill>
                <a:latin typeface="Gill Sans"/>
              </a:rPr>
              <a:t>#4</a:t>
            </a:r>
            <a:endParaRPr lang="en-US" sz="1200" b="1" dirty="0">
              <a:solidFill>
                <a:schemeClr val="bg2">
                  <a:lumMod val="75000"/>
                  <a:lumOff val="25000"/>
                </a:schemeClr>
              </a:solidFill>
              <a:latin typeface="Gill Sans"/>
            </a:endParaRPr>
          </a:p>
        </p:txBody>
      </p:sp>
      <p:sp>
        <p:nvSpPr>
          <p:cNvPr id="39" name="Content Placeholder 2"/>
          <p:cNvSpPr txBox="1">
            <a:spLocks/>
          </p:cNvSpPr>
          <p:nvPr/>
        </p:nvSpPr>
        <p:spPr>
          <a:xfrm>
            <a:off x="3159456" y="57150"/>
            <a:ext cx="2825088" cy="457200"/>
          </a:xfrm>
          <a:prstGeom prst="rect">
            <a:avLst/>
          </a:prstGeom>
          <a:ln w="38100">
            <a:solidFill>
              <a:srgbClr val="8E9A44"/>
            </a:solidFill>
          </a:ln>
        </p:spPr>
        <p:txBody>
          <a:bodyPr vert="horz" lIns="91440" tIns="45720" rIns="91440" bIns="45720" rtlCol="0" anchor="ctr">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600" b="0" i="0" u="none" strike="noStrike" kern="1200" cap="none" spc="0" normalizeH="0" baseline="0" noProof="0" dirty="0" smtClean="0">
                <a:ln>
                  <a:noFill/>
                </a:ln>
                <a:solidFill>
                  <a:schemeClr val="bg2">
                    <a:lumMod val="75000"/>
                    <a:lumOff val="25000"/>
                  </a:schemeClr>
                </a:solidFill>
                <a:effectLst/>
                <a:uLnTx/>
                <a:uFillTx/>
                <a:latin typeface="Gill Sans"/>
                <a:ea typeface="+mn-ea"/>
                <a:cs typeface="Arial" pitchFamily="34" charset="0"/>
              </a:rPr>
              <a:t>Company</a:t>
            </a:r>
            <a:endParaRPr kumimoji="0" lang="en-US" sz="1600" b="0" i="0" u="none" strike="noStrike" kern="1200" cap="none" spc="0" normalizeH="0" baseline="0" noProof="0" dirty="0">
              <a:ln>
                <a:noFill/>
              </a:ln>
              <a:solidFill>
                <a:schemeClr val="bg2">
                  <a:lumMod val="75000"/>
                  <a:lumOff val="25000"/>
                </a:schemeClr>
              </a:solidFill>
              <a:effectLst/>
              <a:uLnTx/>
              <a:uFillTx/>
              <a:latin typeface="Gill Sans"/>
              <a:ea typeface="+mn-ea"/>
              <a:cs typeface="Arial" pitchFamily="34" charset="0"/>
            </a:endParaRPr>
          </a:p>
        </p:txBody>
      </p:sp>
      <p:sp>
        <p:nvSpPr>
          <p:cNvPr id="40" name="TextBox 39"/>
          <p:cNvSpPr txBox="1"/>
          <p:nvPr/>
        </p:nvSpPr>
        <p:spPr>
          <a:xfrm>
            <a:off x="457200" y="3105150"/>
            <a:ext cx="8229600" cy="338554"/>
          </a:xfrm>
          <a:prstGeom prst="rect">
            <a:avLst/>
          </a:prstGeom>
          <a:noFill/>
          <a:ln w="28575">
            <a:solidFill>
              <a:schemeClr val="bg2">
                <a:lumMod val="65000"/>
                <a:lumOff val="35000"/>
              </a:schemeClr>
            </a:solidFill>
          </a:ln>
        </p:spPr>
        <p:txBody>
          <a:bodyPr wrap="square" rtlCol="0">
            <a:spAutoFit/>
          </a:bodyPr>
          <a:lstStyle/>
          <a:p>
            <a:pPr algn="ctr"/>
            <a:r>
              <a:rPr lang="en-US" sz="1600" dirty="0" smtClean="0">
                <a:solidFill>
                  <a:schemeClr val="bg2">
                    <a:lumMod val="75000"/>
                    <a:lumOff val="25000"/>
                  </a:schemeClr>
                </a:solidFill>
                <a:latin typeface="Gill Sans"/>
              </a:rPr>
              <a:t>Use for ….</a:t>
            </a:r>
            <a:endParaRPr lang="en-US" sz="1600" dirty="0">
              <a:solidFill>
                <a:schemeClr val="bg2">
                  <a:lumMod val="75000"/>
                  <a:lumOff val="25000"/>
                </a:schemeClr>
              </a:solidFill>
              <a:latin typeface="Gill Sans"/>
            </a:endParaRPr>
          </a:p>
        </p:txBody>
      </p:sp>
      <p:sp>
        <p:nvSpPr>
          <p:cNvPr id="41" name="TextBox 40"/>
          <p:cNvSpPr txBox="1"/>
          <p:nvPr/>
        </p:nvSpPr>
        <p:spPr>
          <a:xfrm>
            <a:off x="457200" y="3638550"/>
            <a:ext cx="1737360" cy="369332"/>
          </a:xfrm>
          <a:prstGeom prst="rect">
            <a:avLst/>
          </a:prstGeom>
          <a:noFill/>
          <a:ln w="28575">
            <a:solidFill>
              <a:schemeClr val="bg2">
                <a:lumMod val="65000"/>
                <a:lumOff val="35000"/>
              </a:schemeClr>
            </a:solidFill>
          </a:ln>
        </p:spPr>
        <p:txBody>
          <a:bodyPr wrap="square" rtlCol="0">
            <a:spAutoFit/>
          </a:bodyPr>
          <a:lstStyle>
            <a:defPPr>
              <a:defRPr lang="en-US"/>
            </a:defPPr>
            <a:lvl1pPr algn="ctr">
              <a:defRPr>
                <a:solidFill>
                  <a:srgbClr val="0070C0"/>
                </a:solidFill>
              </a:defRPr>
            </a:lvl1pPr>
          </a:lstStyle>
          <a:p>
            <a:r>
              <a:rPr lang="en-US" sz="1800" dirty="0" smtClean="0">
                <a:solidFill>
                  <a:schemeClr val="bg2">
                    <a:lumMod val="75000"/>
                    <a:lumOff val="25000"/>
                  </a:schemeClr>
                </a:solidFill>
                <a:latin typeface="Gill Sans"/>
              </a:rPr>
              <a:t>App #1</a:t>
            </a:r>
            <a:endParaRPr lang="en-US" sz="1800" dirty="0">
              <a:solidFill>
                <a:schemeClr val="bg2">
                  <a:lumMod val="75000"/>
                  <a:lumOff val="25000"/>
                </a:schemeClr>
              </a:solidFill>
              <a:latin typeface="Gill Sans"/>
            </a:endParaRPr>
          </a:p>
        </p:txBody>
      </p:sp>
      <p:sp>
        <p:nvSpPr>
          <p:cNvPr id="42" name="TextBox 41"/>
          <p:cNvSpPr txBox="1"/>
          <p:nvPr/>
        </p:nvSpPr>
        <p:spPr>
          <a:xfrm>
            <a:off x="2667000" y="3638550"/>
            <a:ext cx="1737360" cy="369332"/>
          </a:xfrm>
          <a:prstGeom prst="rect">
            <a:avLst/>
          </a:prstGeom>
          <a:noFill/>
          <a:ln w="28575">
            <a:solidFill>
              <a:schemeClr val="bg2">
                <a:lumMod val="65000"/>
                <a:lumOff val="35000"/>
              </a:schemeClr>
            </a:solidFill>
          </a:ln>
        </p:spPr>
        <p:txBody>
          <a:bodyPr wrap="square" rtlCol="0">
            <a:spAutoFit/>
          </a:bodyPr>
          <a:lstStyle>
            <a:defPPr>
              <a:defRPr lang="en-US"/>
            </a:defPPr>
            <a:lvl1pPr algn="ctr">
              <a:defRPr>
                <a:solidFill>
                  <a:srgbClr val="0070C0"/>
                </a:solidFill>
              </a:defRPr>
            </a:lvl1pPr>
          </a:lstStyle>
          <a:p>
            <a:r>
              <a:rPr lang="en-US" sz="1800" dirty="0" smtClean="0">
                <a:solidFill>
                  <a:schemeClr val="bg2">
                    <a:lumMod val="75000"/>
                    <a:lumOff val="25000"/>
                  </a:schemeClr>
                </a:solidFill>
                <a:latin typeface="Gill Sans"/>
              </a:rPr>
              <a:t>App #2</a:t>
            </a:r>
            <a:endParaRPr lang="en-US" sz="1800" dirty="0">
              <a:solidFill>
                <a:schemeClr val="bg2">
                  <a:lumMod val="75000"/>
                  <a:lumOff val="25000"/>
                </a:schemeClr>
              </a:solidFill>
              <a:latin typeface="Gill Sans"/>
            </a:endParaRPr>
          </a:p>
        </p:txBody>
      </p:sp>
      <p:sp>
        <p:nvSpPr>
          <p:cNvPr id="43" name="TextBox 42"/>
          <p:cNvSpPr txBox="1"/>
          <p:nvPr/>
        </p:nvSpPr>
        <p:spPr>
          <a:xfrm>
            <a:off x="4800600" y="3638550"/>
            <a:ext cx="1737360" cy="369332"/>
          </a:xfrm>
          <a:prstGeom prst="rect">
            <a:avLst/>
          </a:prstGeom>
          <a:noFill/>
          <a:ln w="28575">
            <a:solidFill>
              <a:schemeClr val="bg2">
                <a:lumMod val="65000"/>
                <a:lumOff val="35000"/>
              </a:schemeClr>
            </a:solidFill>
          </a:ln>
        </p:spPr>
        <p:txBody>
          <a:bodyPr wrap="square" rtlCol="0">
            <a:spAutoFit/>
          </a:bodyPr>
          <a:lstStyle>
            <a:defPPr>
              <a:defRPr lang="en-US"/>
            </a:defPPr>
            <a:lvl1pPr algn="ctr">
              <a:defRPr>
                <a:solidFill>
                  <a:srgbClr val="0070C0"/>
                </a:solidFill>
              </a:defRPr>
            </a:lvl1pPr>
          </a:lstStyle>
          <a:p>
            <a:r>
              <a:rPr lang="en-US" sz="1800" dirty="0" smtClean="0">
                <a:solidFill>
                  <a:schemeClr val="bg2">
                    <a:lumMod val="75000"/>
                    <a:lumOff val="25000"/>
                  </a:schemeClr>
                </a:solidFill>
                <a:latin typeface="Gill Sans"/>
              </a:rPr>
              <a:t>App #3</a:t>
            </a:r>
            <a:endParaRPr lang="en-US" sz="1800" dirty="0">
              <a:solidFill>
                <a:schemeClr val="bg2">
                  <a:lumMod val="75000"/>
                  <a:lumOff val="25000"/>
                </a:schemeClr>
              </a:solidFill>
              <a:latin typeface="Gill Sans"/>
            </a:endParaRPr>
          </a:p>
        </p:txBody>
      </p:sp>
      <p:sp>
        <p:nvSpPr>
          <p:cNvPr id="44" name="TextBox 43"/>
          <p:cNvSpPr txBox="1"/>
          <p:nvPr/>
        </p:nvSpPr>
        <p:spPr>
          <a:xfrm>
            <a:off x="6949440" y="3638550"/>
            <a:ext cx="1737360" cy="369332"/>
          </a:xfrm>
          <a:prstGeom prst="rect">
            <a:avLst/>
          </a:prstGeom>
          <a:noFill/>
          <a:ln w="28575">
            <a:solidFill>
              <a:schemeClr val="bg2">
                <a:lumMod val="65000"/>
                <a:lumOff val="35000"/>
              </a:schemeClr>
            </a:solidFill>
          </a:ln>
        </p:spPr>
        <p:txBody>
          <a:bodyPr wrap="square" rtlCol="0">
            <a:spAutoFit/>
          </a:bodyPr>
          <a:lstStyle>
            <a:defPPr>
              <a:defRPr lang="en-US"/>
            </a:defPPr>
            <a:lvl1pPr algn="ctr">
              <a:defRPr>
                <a:solidFill>
                  <a:srgbClr val="0070C0"/>
                </a:solidFill>
              </a:defRPr>
            </a:lvl1pPr>
          </a:lstStyle>
          <a:p>
            <a:r>
              <a:rPr lang="en-US" sz="1800" dirty="0" smtClean="0">
                <a:solidFill>
                  <a:schemeClr val="bg2">
                    <a:lumMod val="75000"/>
                    <a:lumOff val="25000"/>
                  </a:schemeClr>
                </a:solidFill>
                <a:latin typeface="Gill Sans"/>
              </a:rPr>
              <a:t>App #4</a:t>
            </a:r>
            <a:endParaRPr lang="en-US" sz="1800" dirty="0">
              <a:solidFill>
                <a:schemeClr val="bg2">
                  <a:lumMod val="75000"/>
                  <a:lumOff val="25000"/>
                </a:schemeClr>
              </a:solidFill>
              <a:latin typeface="Gill Sans"/>
            </a:endParaRPr>
          </a:p>
        </p:txBody>
      </p:sp>
      <p:sp>
        <p:nvSpPr>
          <p:cNvPr id="46" name="TextBox 45"/>
          <p:cNvSpPr txBox="1"/>
          <p:nvPr/>
        </p:nvSpPr>
        <p:spPr>
          <a:xfrm>
            <a:off x="462887" y="4171950"/>
            <a:ext cx="2631913" cy="369332"/>
          </a:xfrm>
          <a:prstGeom prst="rect">
            <a:avLst/>
          </a:prstGeom>
          <a:solidFill>
            <a:schemeClr val="bg2">
              <a:lumMod val="75000"/>
              <a:lumOff val="25000"/>
            </a:schemeClr>
          </a:solidFill>
          <a:ln w="28575">
            <a:solidFill>
              <a:schemeClr val="bg2">
                <a:lumMod val="65000"/>
                <a:lumOff val="35000"/>
              </a:schemeClr>
            </a:solidFill>
          </a:ln>
        </p:spPr>
        <p:txBody>
          <a:bodyPr wrap="square" rtlCol="0">
            <a:spAutoFit/>
          </a:bodyPr>
          <a:lstStyle/>
          <a:p>
            <a:pPr algn="ctr"/>
            <a:r>
              <a:rPr lang="en-US" sz="1800" b="1" dirty="0" smtClean="0">
                <a:solidFill>
                  <a:schemeClr val="bg1"/>
                </a:solidFill>
                <a:latin typeface="Gill Sans"/>
              </a:rPr>
              <a:t>Asset</a:t>
            </a:r>
            <a:endParaRPr lang="en-US" sz="1800" b="1" dirty="0">
              <a:solidFill>
                <a:schemeClr val="bg1"/>
              </a:solidFill>
              <a:latin typeface="Gill Sans"/>
            </a:endParaRPr>
          </a:p>
        </p:txBody>
      </p:sp>
      <p:sp>
        <p:nvSpPr>
          <p:cNvPr id="47" name="TextBox 46"/>
          <p:cNvSpPr txBox="1"/>
          <p:nvPr/>
        </p:nvSpPr>
        <p:spPr>
          <a:xfrm>
            <a:off x="3254578" y="4171950"/>
            <a:ext cx="2631913" cy="369332"/>
          </a:xfrm>
          <a:prstGeom prst="rect">
            <a:avLst/>
          </a:prstGeom>
          <a:solidFill>
            <a:schemeClr val="bg2">
              <a:lumMod val="75000"/>
              <a:lumOff val="25000"/>
            </a:schemeClr>
          </a:solidFill>
          <a:ln w="28575">
            <a:solidFill>
              <a:schemeClr val="bg2">
                <a:lumMod val="65000"/>
                <a:lumOff val="35000"/>
              </a:schemeClr>
            </a:solidFill>
          </a:ln>
        </p:spPr>
        <p:txBody>
          <a:bodyPr wrap="square" rtlCol="0">
            <a:spAutoFit/>
          </a:bodyPr>
          <a:lstStyle/>
          <a:p>
            <a:pPr algn="ctr"/>
            <a:r>
              <a:rPr lang="en-US" sz="1800" b="1" dirty="0" smtClean="0">
                <a:solidFill>
                  <a:schemeClr val="bg1"/>
                </a:solidFill>
                <a:latin typeface="Gill Sans"/>
              </a:rPr>
              <a:t>Asset</a:t>
            </a:r>
            <a:endParaRPr lang="en-US" sz="1800" b="1" dirty="0">
              <a:solidFill>
                <a:schemeClr val="bg1"/>
              </a:solidFill>
              <a:latin typeface="Gill Sans"/>
            </a:endParaRPr>
          </a:p>
        </p:txBody>
      </p:sp>
      <p:sp>
        <p:nvSpPr>
          <p:cNvPr id="48" name="TextBox 47"/>
          <p:cNvSpPr txBox="1"/>
          <p:nvPr/>
        </p:nvSpPr>
        <p:spPr>
          <a:xfrm>
            <a:off x="6046269" y="4171950"/>
            <a:ext cx="2631913" cy="369332"/>
          </a:xfrm>
          <a:prstGeom prst="rect">
            <a:avLst/>
          </a:prstGeom>
          <a:solidFill>
            <a:schemeClr val="bg2">
              <a:lumMod val="75000"/>
              <a:lumOff val="25000"/>
            </a:schemeClr>
          </a:solidFill>
          <a:ln w="28575">
            <a:solidFill>
              <a:schemeClr val="bg2">
                <a:lumMod val="65000"/>
                <a:lumOff val="35000"/>
              </a:schemeClr>
            </a:solidFill>
          </a:ln>
        </p:spPr>
        <p:txBody>
          <a:bodyPr wrap="square" rtlCol="0">
            <a:spAutoFit/>
          </a:bodyPr>
          <a:lstStyle/>
          <a:p>
            <a:pPr algn="ctr"/>
            <a:r>
              <a:rPr lang="en-US" sz="1800" b="1" dirty="0" smtClean="0">
                <a:solidFill>
                  <a:schemeClr val="bg1"/>
                </a:solidFill>
                <a:latin typeface="Gill Sans"/>
              </a:rPr>
              <a:t>Asset</a:t>
            </a:r>
            <a:endParaRPr lang="en-US" sz="1800" b="1" dirty="0">
              <a:solidFill>
                <a:schemeClr val="bg1"/>
              </a:solidFill>
              <a:latin typeface="Gill Sans"/>
            </a:endParaRPr>
          </a:p>
        </p:txBody>
      </p:sp>
    </p:spTree>
    <p:extLst>
      <p:ext uri="{BB962C8B-B14F-4D97-AF65-F5344CB8AC3E}">
        <p14:creationId xmlns:p14="http://schemas.microsoft.com/office/powerpoint/2010/main" val="192123511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 Title and Content">
  <a:themeElements>
    <a:clrScheme name="">
      <a:dk1>
        <a:srgbClr val="3F3F3F"/>
      </a:dk1>
      <a:lt1>
        <a:srgbClr val="FFFFFF"/>
      </a:lt1>
      <a:dk2>
        <a:srgbClr val="000000"/>
      </a:dk2>
      <a:lt2>
        <a:srgbClr val="000000"/>
      </a:lt2>
      <a:accent1>
        <a:srgbClr val="7A853B"/>
      </a:accent1>
      <a:accent2>
        <a:srgbClr val="333399"/>
      </a:accent2>
      <a:accent3>
        <a:srgbClr val="FFFFFF"/>
      </a:accent3>
      <a:accent4>
        <a:srgbClr val="343434"/>
      </a:accent4>
      <a:accent5>
        <a:srgbClr val="BEC2AF"/>
      </a:accent5>
      <a:accent6>
        <a:srgbClr val="2D2D8A"/>
      </a:accent6>
      <a:hlink>
        <a:srgbClr val="009999"/>
      </a:hlink>
      <a:folHlink>
        <a:srgbClr val="99CC00"/>
      </a:folHlink>
    </a:clrScheme>
    <a:fontScheme name="Default - Title and Content">
      <a:majorFont>
        <a:latin typeface="Arial"/>
        <a:ea typeface="ヒラギノ角ゴ ProN W6"/>
        <a:cs typeface="ヒラギノ角ゴ ProN W6"/>
      </a:majorFont>
      <a:minorFont>
        <a:latin typeface="Arial"/>
        <a:ea typeface="ヒラギノ角ゴ ProN W6"/>
        <a:cs typeface="ヒラギノ角ゴ ProN W6"/>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BE0E3"/>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rgbClr val="BBE0E3"/>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Default - Title and 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allout Left">
  <a:themeElements>
    <a:clrScheme name="">
      <a:dk1>
        <a:srgbClr val="3F3F3F"/>
      </a:dk1>
      <a:lt1>
        <a:srgbClr val="FFFFFF"/>
      </a:lt1>
      <a:dk2>
        <a:srgbClr val="000000"/>
      </a:dk2>
      <a:lt2>
        <a:srgbClr val="000000"/>
      </a:lt2>
      <a:accent1>
        <a:srgbClr val="E1E4B9"/>
      </a:accent1>
      <a:accent2>
        <a:srgbClr val="333399"/>
      </a:accent2>
      <a:accent3>
        <a:srgbClr val="FFFFFF"/>
      </a:accent3>
      <a:accent4>
        <a:srgbClr val="343434"/>
      </a:accent4>
      <a:accent5>
        <a:srgbClr val="EEEFD9"/>
      </a:accent5>
      <a:accent6>
        <a:srgbClr val="2D2D8A"/>
      </a:accent6>
      <a:hlink>
        <a:srgbClr val="009999"/>
      </a:hlink>
      <a:folHlink>
        <a:srgbClr val="99CC00"/>
      </a:folHlink>
    </a:clrScheme>
    <a:fontScheme name="Callout Left">
      <a:majorFont>
        <a:latin typeface="Arial"/>
        <a:ea typeface="ヒラギノ角ゴ ProN W6"/>
        <a:cs typeface="ヒラギノ角ゴ ProN W6"/>
      </a:majorFont>
      <a:minorFont>
        <a:latin typeface="Arial"/>
        <a:ea typeface="ヒラギノ角ゴ ProN W6"/>
        <a:cs typeface="ヒラギノ角ゴ ProN W6"/>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BE0E3"/>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rgbClr val="BBE0E3"/>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Callout Lef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CF29050530EFE49A4B93EC7B44F4A1F" ma:contentTypeVersion="0" ma:contentTypeDescription="Create a new document." ma:contentTypeScope="" ma:versionID="2ceecd23374cd95221753288e218e8ae">
  <xsd:schema xmlns:xsd="http://www.w3.org/2001/XMLSchema" xmlns:xs="http://www.w3.org/2001/XMLSchema" xmlns:p="http://schemas.microsoft.com/office/2006/metadata/properties" targetNamespace="http://schemas.microsoft.com/office/2006/metadata/properties" ma:root="true" ma:fieldsID="6bacea245d76f60b696d95d518b4eba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A0267EC-458D-4C83-8A2F-9B2A586FB2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A797623F-2D2F-4DEF-A22D-22C68230B625}">
  <ds:schemaRefs>
    <ds:schemaRef ds:uri="http://schemas.microsoft.com/sharepoint/v3/contenttype/forms"/>
  </ds:schemaRefs>
</ds:datastoreItem>
</file>

<file path=customXml/itemProps3.xml><?xml version="1.0" encoding="utf-8"?>
<ds:datastoreItem xmlns:ds="http://schemas.openxmlformats.org/officeDocument/2006/customXml" ds:itemID="{6DEE011E-83F6-44CA-BEF9-A915FF68AD45}">
  <ds:schemaRefs>
    <ds:schemaRef ds:uri="http://purl.org/dc/elements/1.1/"/>
    <ds:schemaRef ds:uri="http://purl.org/dc/terms/"/>
    <ds:schemaRef ds:uri="http://schemas.openxmlformats.org/package/2006/metadata/core-properties"/>
    <ds:schemaRef ds:uri="http://schemas.microsoft.com/office/2006/documentManagement/types"/>
    <ds:schemaRef ds:uri="http://schemas.microsoft.com/office/2006/metadata/properties"/>
    <ds:schemaRef ds:uri="http://www.w3.org/XML/1998/namespace"/>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55384</TotalTime>
  <Pages>0</Pages>
  <Words>91</Words>
  <Characters>0</Characters>
  <Application>Microsoft Office PowerPoint</Application>
  <PresentationFormat>On-screen Show (16:9)</PresentationFormat>
  <Lines>0</Lines>
  <Paragraphs>28</Paragraphs>
  <Slides>1</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vt:i4>
      </vt:variant>
    </vt:vector>
  </HeadingPairs>
  <TitlesOfParts>
    <vt:vector size="9" baseType="lpstr">
      <vt:lpstr>Arial</vt:lpstr>
      <vt:lpstr>Avenir Black</vt:lpstr>
      <vt:lpstr>Calibri</vt:lpstr>
      <vt:lpstr>Gill Sans</vt:lpstr>
      <vt:lpstr>ヒラギノ角ゴ ProN W3</vt:lpstr>
      <vt:lpstr>ヒラギノ角ゴ ProN W6</vt:lpstr>
      <vt:lpstr>Default - Title and Content</vt:lpstr>
      <vt:lpstr>Callout Left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judi</dc:creator>
  <cp:lastModifiedBy>Kelly Ford</cp:lastModifiedBy>
  <cp:revision>2102</cp:revision>
  <cp:lastPrinted>2014-08-18T20:41:08Z</cp:lastPrinted>
  <dcterms:modified xsi:type="dcterms:W3CDTF">2015-01-23T00:49:54Z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0x010100ECF29050530EFE49A4B93EC7B44F4A1F</vt:lpwstr>
  </property>
</Properties>
</file>