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52" r:id="rId2"/>
  </p:sldMasterIdLst>
  <p:notesMasterIdLst>
    <p:notesMasterId r:id="rId4"/>
  </p:notesMasterIdLst>
  <p:handoutMasterIdLst>
    <p:handoutMasterId r:id="rId5"/>
  </p:handoutMasterIdLst>
  <p:sldIdLst>
    <p:sldId id="628" r:id="rId3"/>
  </p:sldIdLst>
  <p:sldSz cx="9144000" cy="5143500" type="screen16x9"/>
  <p:notesSz cx="7010400" cy="92964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%USERNAME" initials="%" lastIdx="4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  <a:srgbClr val="FFFF00"/>
    <a:srgbClr val="00B050"/>
    <a:srgbClr val="FF0000"/>
    <a:srgbClr val="8E9A44"/>
    <a:srgbClr val="BBE0E3"/>
    <a:srgbClr val="343434"/>
    <a:srgbClr val="2E5C8A"/>
    <a:srgbClr val="7A853B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49" autoAdjust="0"/>
    <p:restoredTop sz="90935" autoAdjust="0"/>
  </p:normalViewPr>
  <p:slideViewPr>
    <p:cSldViewPr>
      <p:cViewPr>
        <p:scale>
          <a:sx n="100" d="100"/>
          <a:sy n="100" d="100"/>
        </p:scale>
        <p:origin x="-1428" y="-2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8474" cy="465138"/>
          </a:xfrm>
          <a:prstGeom prst="rect">
            <a:avLst/>
          </a:prstGeom>
        </p:spPr>
        <p:txBody>
          <a:bodyPr vert="horz" lIns="91879" tIns="45939" rIns="91879" bIns="4593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46" y="0"/>
            <a:ext cx="3038474" cy="465138"/>
          </a:xfrm>
          <a:prstGeom prst="rect">
            <a:avLst/>
          </a:prstGeom>
        </p:spPr>
        <p:txBody>
          <a:bodyPr vert="horz" lIns="91879" tIns="45939" rIns="91879" bIns="45939" rtlCol="0"/>
          <a:lstStyle>
            <a:lvl1pPr algn="r">
              <a:defRPr sz="1200"/>
            </a:lvl1pPr>
          </a:lstStyle>
          <a:p>
            <a:fld id="{4A077DE4-FB20-4881-BA53-EA3DE93441C2}" type="datetimeFigureOut">
              <a:rPr lang="en-US" smtClean="0"/>
              <a:t>11/16/2014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5" y="8829676"/>
            <a:ext cx="3038474" cy="465138"/>
          </a:xfrm>
          <a:prstGeom prst="rect">
            <a:avLst/>
          </a:prstGeom>
        </p:spPr>
        <p:txBody>
          <a:bodyPr vert="horz" lIns="91879" tIns="45939" rIns="91879" bIns="4593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46" y="8829676"/>
            <a:ext cx="3038474" cy="465138"/>
          </a:xfrm>
          <a:prstGeom prst="rect">
            <a:avLst/>
          </a:prstGeom>
        </p:spPr>
        <p:txBody>
          <a:bodyPr vert="horz" lIns="91879" tIns="45939" rIns="91879" bIns="45939" rtlCol="0" anchor="b"/>
          <a:lstStyle>
            <a:lvl1pPr algn="r">
              <a:defRPr sz="1200"/>
            </a:lvl1pPr>
          </a:lstStyle>
          <a:p>
            <a:fld id="{130EE05F-2617-4373-A58C-23491240D13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9386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" y="14"/>
            <a:ext cx="3038474" cy="465621"/>
          </a:xfrm>
          <a:prstGeom prst="rect">
            <a:avLst/>
          </a:prstGeom>
        </p:spPr>
        <p:txBody>
          <a:bodyPr vert="horz" lIns="91879" tIns="45939" rIns="91879" bIns="45939" rtlCol="0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47" y="14"/>
            <a:ext cx="3038474" cy="465621"/>
          </a:xfrm>
          <a:prstGeom prst="rect">
            <a:avLst/>
          </a:prstGeom>
        </p:spPr>
        <p:txBody>
          <a:bodyPr vert="horz" lIns="91879" tIns="45939" rIns="91879" bIns="45939" rtlCol="0"/>
          <a:lstStyle>
            <a:lvl1pPr algn="r">
              <a:defRPr sz="1200"/>
            </a:lvl1pPr>
          </a:lstStyle>
          <a:p>
            <a:pPr>
              <a:defRPr/>
            </a:pPr>
            <a:fld id="{46AD6E18-AF24-4D21-A2EB-96F15BB6276A}" type="datetimeFigureOut">
              <a:rPr lang="en-US"/>
              <a:pPr>
                <a:defRPr/>
              </a:pPr>
              <a:t>11/16/2014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695325"/>
            <a:ext cx="6203950" cy="3489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79" tIns="45939" rIns="91879" bIns="45939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6" y="4416200"/>
            <a:ext cx="5607050" cy="4182580"/>
          </a:xfrm>
          <a:prstGeom prst="rect">
            <a:avLst/>
          </a:prstGeom>
        </p:spPr>
        <p:txBody>
          <a:bodyPr vert="horz" lIns="91879" tIns="45939" rIns="91879" bIns="45939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5" y="8829196"/>
            <a:ext cx="3038474" cy="465621"/>
          </a:xfrm>
          <a:prstGeom prst="rect">
            <a:avLst/>
          </a:prstGeom>
        </p:spPr>
        <p:txBody>
          <a:bodyPr vert="horz" lIns="91879" tIns="45939" rIns="91879" bIns="45939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47" y="8829196"/>
            <a:ext cx="3038474" cy="465621"/>
          </a:xfrm>
          <a:prstGeom prst="rect">
            <a:avLst/>
          </a:prstGeom>
        </p:spPr>
        <p:txBody>
          <a:bodyPr vert="horz" lIns="91879" tIns="45939" rIns="91879" bIns="45939" rtlCol="0" anchor="b"/>
          <a:lstStyle>
            <a:lvl1pPr algn="r">
              <a:defRPr sz="1200"/>
            </a:lvl1pPr>
          </a:lstStyle>
          <a:p>
            <a:pPr>
              <a:defRPr/>
            </a:pPr>
            <a:fld id="{FADA2ED1-D80F-4B5C-AB60-47E9AD0D7D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427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425ACB-5D9F-4BE6-AF02-95792F6EC26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906692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148C96-442D-4379-8829-C017163AD65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835244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31750"/>
            <a:ext cx="2286000" cy="44561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31750"/>
            <a:ext cx="6705600" cy="44561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0FA000-B3C8-4296-87EB-A1314FF33B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347363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Text Box 1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33C8FA-9D91-457A-A426-0196177770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288321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1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DE1E8B-9610-4969-845D-9DBF4F636D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8186563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Box 1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20FD3A-E623-4FD3-9AA6-EF206BACE8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1772491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3975" y="881063"/>
            <a:ext cx="3155950" cy="360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02325" y="881063"/>
            <a:ext cx="3155950" cy="360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Box 1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DD6D98-9DE2-4975-B0CF-DA438B06FE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046757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 Box 1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386609-3D8D-4B11-9E01-8165C64E1E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577305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Box 1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8BACE9-DEDB-4A52-9D77-4A483FE969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388052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C3B42D-F8EB-44CC-9EDD-E9A33030FE4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0074346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1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F4EC95-EB12-4212-933B-25ABC3E7577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97335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20DE87-7169-40DE-8745-B913A7A5E2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329497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>
              <a:sym typeface="Arial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1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45781E-8C4A-4F41-8A66-FC7776EC54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950941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1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7EC6B4-7FCA-4587-B580-5526FA7012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7097482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05700" y="53975"/>
            <a:ext cx="1638300" cy="4433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53975"/>
            <a:ext cx="4762500" cy="4433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1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8FA5F1-E094-4A95-9272-73499B7251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5865699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791CCF-266F-46B6-9027-D075BB2AFDC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1041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4675" y="944563"/>
            <a:ext cx="4121150" cy="3543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48225" y="944563"/>
            <a:ext cx="4121150" cy="3543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DF60F3-CEE2-4054-84E6-4D6A90DAC7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951798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186219-4DE8-4F60-88D0-D3F3509EF5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40559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E740B2-9426-4F17-AD2E-7F3CBED9AE3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627147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BFCF0E-C34E-498B-B42E-034F095557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174761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30A125-6AD8-4DDA-8D8A-7F8369B91F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854742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>
              <a:sym typeface="Arial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D2DD65-54CD-463D-82DD-A11D267388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773654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0" y="31750"/>
            <a:ext cx="9144000" cy="71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>
                <a:sym typeface="Arial" pitchFamily="34" charset="0"/>
              </a:rPr>
              <a:t>Click to edit Master title style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4675" y="944563"/>
            <a:ext cx="8394700" cy="3543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>
                <a:sym typeface="Arial" pitchFamily="34" charset="0"/>
              </a:rPr>
              <a:t>Click to edit Master text styles</a:t>
            </a:r>
          </a:p>
          <a:p>
            <a:pPr lvl="1"/>
            <a:r>
              <a:rPr lang="en-US" altLang="en-US" smtClean="0">
                <a:sym typeface="Arial" pitchFamily="34" charset="0"/>
              </a:rPr>
              <a:t>Second level</a:t>
            </a:r>
          </a:p>
          <a:p>
            <a:pPr lvl="2"/>
            <a:r>
              <a:rPr lang="en-US" altLang="en-US" smtClean="0">
                <a:sym typeface="Arial" pitchFamily="34" charset="0"/>
              </a:rPr>
              <a:t>Third level</a:t>
            </a:r>
          </a:p>
          <a:p>
            <a:pPr lvl="3"/>
            <a:r>
              <a:rPr lang="en-US" altLang="en-US" smtClean="0">
                <a:sym typeface="Arial" pitchFamily="34" charset="0"/>
              </a:rPr>
              <a:t>Fourth level</a:t>
            </a:r>
          </a:p>
          <a:p>
            <a:pPr lvl="4"/>
            <a:r>
              <a:rPr lang="en-US" altLang="en-US" smtClean="0">
                <a:sym typeface="Arial" pitchFamily="34" charset="0"/>
              </a:rPr>
              <a:t>Fifth level</a:t>
            </a:r>
          </a:p>
        </p:txBody>
      </p:sp>
      <p:sp>
        <p:nvSpPr>
          <p:cNvPr id="2" name="Text Box 3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165100" y="4864100"/>
            <a:ext cx="174625" cy="17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600">
                <a:solidFill>
                  <a:srgbClr val="FFFFFF"/>
                </a:solidFill>
                <a:latin typeface="Avenir Black" charset="0"/>
                <a:ea typeface="Avenir Black" charset="0"/>
                <a:cs typeface="Avenir Black" charset="0"/>
                <a:sym typeface="Avenir Black" charset="0"/>
              </a:defRPr>
            </a:lvl1pPr>
            <a:lvl2pPr algn="l">
              <a:defRPr sz="1200">
                <a:solidFill>
                  <a:schemeClr val="tx1"/>
                </a:solidFill>
                <a:latin typeface="Gill Sans" charset="0"/>
              </a:defRPr>
            </a:lvl2pPr>
            <a:lvl3pPr algn="l">
              <a:defRPr sz="1200">
                <a:solidFill>
                  <a:schemeClr val="tx1"/>
                </a:solidFill>
                <a:latin typeface="Gill Sans" charset="0"/>
              </a:defRPr>
            </a:lvl3pPr>
            <a:lvl4pPr algn="l">
              <a:defRPr sz="1200">
                <a:solidFill>
                  <a:schemeClr val="tx1"/>
                </a:solidFill>
                <a:latin typeface="Gill Sans" charset="0"/>
              </a:defRPr>
            </a:lvl4pPr>
            <a:lvl5pPr algn="l">
              <a:defRPr sz="1200">
                <a:solidFill>
                  <a:schemeClr val="tx1"/>
                </a:solidFill>
                <a:latin typeface="Gill Sans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9pPr>
          </a:lstStyle>
          <a:p>
            <a:pPr>
              <a:defRPr/>
            </a:pPr>
            <a:fld id="{A10ED096-95F3-4D48-AEF7-E2C78E7BFB4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5" r:id="rId1"/>
    <p:sldLayoutId id="2147483916" r:id="rId2"/>
    <p:sldLayoutId id="2147483917" r:id="rId3"/>
    <p:sldLayoutId id="2147483918" r:id="rId4"/>
    <p:sldLayoutId id="2147483919" r:id="rId5"/>
    <p:sldLayoutId id="2147483920" r:id="rId6"/>
    <p:sldLayoutId id="2147483921" r:id="rId7"/>
    <p:sldLayoutId id="2147483922" r:id="rId8"/>
    <p:sldLayoutId id="2147483923" r:id="rId9"/>
    <p:sldLayoutId id="2147483924" r:id="rId10"/>
    <p:sldLayoutId id="2147483925" r:id="rId11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43434"/>
          </a:solidFill>
          <a:latin typeface="+mj-lt"/>
          <a:ea typeface="+mj-ea"/>
          <a:cs typeface="+mj-cs"/>
          <a:sym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43434"/>
          </a:solidFill>
          <a:latin typeface="Arial" charset="0"/>
          <a:ea typeface="ヒラギノ角ゴ ProN W6" charset="0"/>
          <a:cs typeface="ヒラギノ角ゴ ProN W6" charset="0"/>
          <a:sym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43434"/>
          </a:solidFill>
          <a:latin typeface="Arial" charset="0"/>
          <a:ea typeface="ヒラギノ角ゴ ProN W6" charset="0"/>
          <a:cs typeface="ヒラギノ角ゴ ProN W6" charset="0"/>
          <a:sym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43434"/>
          </a:solidFill>
          <a:latin typeface="Arial" charset="0"/>
          <a:ea typeface="ヒラギノ角ゴ ProN W6" charset="0"/>
          <a:cs typeface="ヒラギノ角ゴ ProN W6" charset="0"/>
          <a:sym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43434"/>
          </a:solidFill>
          <a:latin typeface="Arial" charset="0"/>
          <a:ea typeface="ヒラギノ角ゴ ProN W6" charset="0"/>
          <a:cs typeface="ヒラギノ角ゴ ProN W6" charset="0"/>
          <a:sym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 b="1">
          <a:solidFill>
            <a:srgbClr val="343434"/>
          </a:solidFill>
          <a:latin typeface="Arial" charset="0"/>
          <a:ea typeface="ヒラギノ角ゴ ProN W6" charset="0"/>
          <a:cs typeface="ヒラギノ角ゴ ProN W6" charset="0"/>
          <a:sym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 b="1">
          <a:solidFill>
            <a:srgbClr val="343434"/>
          </a:solidFill>
          <a:latin typeface="Arial" charset="0"/>
          <a:ea typeface="ヒラギノ角ゴ ProN W6" charset="0"/>
          <a:cs typeface="ヒラギノ角ゴ ProN W6" charset="0"/>
          <a:sym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 b="1">
          <a:solidFill>
            <a:srgbClr val="343434"/>
          </a:solidFill>
          <a:latin typeface="Arial" charset="0"/>
          <a:ea typeface="ヒラギノ角ゴ ProN W6" charset="0"/>
          <a:cs typeface="ヒラギノ角ゴ ProN W6" charset="0"/>
          <a:sym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 b="1">
          <a:solidFill>
            <a:srgbClr val="343434"/>
          </a:solidFill>
          <a:latin typeface="Arial" charset="0"/>
          <a:ea typeface="ヒラギノ角ゴ ProN W6" charset="0"/>
          <a:cs typeface="ヒラギノ角ゴ ProN W6" charset="0"/>
          <a:sym typeface="Arial" charset="0"/>
        </a:defRPr>
      </a:lvl9pPr>
    </p:titleStyle>
    <p:bodyStyle>
      <a:lvl1pPr marL="342900" indent="-342900" algn="l" rtl="0" eaLnBrk="0" fontAlgn="base" hangingPunct="0">
        <a:spcBef>
          <a:spcPts val="300"/>
        </a:spcBef>
        <a:spcAft>
          <a:spcPct val="0"/>
        </a:spcAft>
        <a:defRPr sz="1200" b="1">
          <a:solidFill>
            <a:srgbClr val="333333"/>
          </a:solidFill>
          <a:latin typeface="+mn-lt"/>
          <a:ea typeface="+mn-ea"/>
          <a:cs typeface="+mn-cs"/>
          <a:sym typeface="Arial" pitchFamily="34" charset="0"/>
        </a:defRPr>
      </a:lvl1pPr>
      <a:lvl2pPr marL="103188" indent="-103188" algn="l" rtl="0" eaLnBrk="0" fontAlgn="base" hangingPunct="0">
        <a:spcBef>
          <a:spcPts val="300"/>
        </a:spcBef>
        <a:spcAft>
          <a:spcPct val="0"/>
        </a:spcAft>
        <a:buClr>
          <a:srgbClr val="788F20"/>
        </a:buClr>
        <a:buSzPct val="100000"/>
        <a:buFont typeface="Arial" pitchFamily="34" charset="0"/>
        <a:buChar char="•"/>
        <a:defRPr sz="1200" b="1">
          <a:solidFill>
            <a:srgbClr val="333333"/>
          </a:solidFill>
          <a:latin typeface="+mn-lt"/>
          <a:ea typeface="ヒラギノ角ゴ ProN W3" charset="0"/>
          <a:cs typeface="ヒラギノ角ゴ ProN W3" charset="0"/>
          <a:sym typeface="Arial" pitchFamily="34" charset="0"/>
        </a:defRPr>
      </a:lvl2pPr>
      <a:lvl3pPr marL="192088" indent="-103188" algn="l" rtl="0" eaLnBrk="0" fontAlgn="base" hangingPunct="0">
        <a:spcBef>
          <a:spcPts val="300"/>
        </a:spcBef>
        <a:spcAft>
          <a:spcPct val="0"/>
        </a:spcAft>
        <a:buClr>
          <a:srgbClr val="7D9124"/>
        </a:buClr>
        <a:buSzPct val="100000"/>
        <a:buFont typeface="Arial" pitchFamily="34" charset="0"/>
        <a:buChar char="»"/>
        <a:defRPr sz="1200" b="1">
          <a:solidFill>
            <a:srgbClr val="333333"/>
          </a:solidFill>
          <a:latin typeface="+mn-lt"/>
          <a:ea typeface="ヒラギノ角ゴ ProN W3" charset="0"/>
          <a:cs typeface="ヒラギノ角ゴ ProN W3" charset="0"/>
          <a:sym typeface="Arial" pitchFamily="34" charset="0"/>
        </a:defRPr>
      </a:lvl3pPr>
      <a:lvl4pPr marL="192088" indent="-103188" algn="l" rtl="0" eaLnBrk="0" fontAlgn="base" hangingPunct="0">
        <a:spcBef>
          <a:spcPts val="300"/>
        </a:spcBef>
        <a:spcAft>
          <a:spcPct val="0"/>
        </a:spcAft>
        <a:buClr>
          <a:srgbClr val="778E1D"/>
        </a:buClr>
        <a:buSzPct val="100000"/>
        <a:buFont typeface="Arial" pitchFamily="34" charset="0"/>
        <a:buChar char="•"/>
        <a:defRPr sz="1200" b="1">
          <a:solidFill>
            <a:srgbClr val="333333"/>
          </a:solidFill>
          <a:latin typeface="+mn-lt"/>
          <a:ea typeface="ヒラギノ角ゴ ProN W3" charset="0"/>
          <a:cs typeface="ヒラギノ角ゴ ProN W3" charset="0"/>
          <a:sym typeface="Arial" pitchFamily="34" charset="0"/>
        </a:defRPr>
      </a:lvl4pPr>
      <a:lvl5pPr marL="292100" indent="-127000" algn="l" rtl="0" eaLnBrk="0" fontAlgn="base" hangingPunct="0">
        <a:spcBef>
          <a:spcPts val="300"/>
        </a:spcBef>
        <a:spcAft>
          <a:spcPct val="0"/>
        </a:spcAft>
        <a:buClr>
          <a:srgbClr val="7D9123"/>
        </a:buClr>
        <a:buSzPct val="100000"/>
        <a:buFont typeface="Arial" pitchFamily="34" charset="0"/>
        <a:buChar char="»"/>
        <a:defRPr sz="1000" b="1">
          <a:solidFill>
            <a:srgbClr val="333333"/>
          </a:solidFill>
          <a:latin typeface="+mn-lt"/>
          <a:ea typeface="ヒラギノ角ゴ ProN W3" charset="0"/>
          <a:cs typeface="ヒラギノ角ゴ ProN W3" charset="0"/>
          <a:sym typeface="Arial" pitchFamily="34" charset="0"/>
        </a:defRPr>
      </a:lvl5pPr>
      <a:lvl6pPr marL="749300" indent="-127000" algn="l" rtl="0" fontAlgn="base">
        <a:spcBef>
          <a:spcPts val="300"/>
        </a:spcBef>
        <a:spcAft>
          <a:spcPct val="0"/>
        </a:spcAft>
        <a:buClr>
          <a:srgbClr val="7D9123"/>
        </a:buClr>
        <a:buSzPct val="100000"/>
        <a:buFont typeface="Arial" charset="0"/>
        <a:buChar char="»"/>
        <a:defRPr sz="1000" b="1">
          <a:solidFill>
            <a:srgbClr val="333333"/>
          </a:solidFill>
          <a:latin typeface="+mn-lt"/>
          <a:ea typeface="ヒラギノ角ゴ ProN W3" charset="0"/>
          <a:cs typeface="ヒラギノ角ゴ ProN W3" charset="0"/>
          <a:sym typeface="Arial" charset="0"/>
        </a:defRPr>
      </a:lvl6pPr>
      <a:lvl7pPr marL="1206500" indent="-127000" algn="l" rtl="0" fontAlgn="base">
        <a:spcBef>
          <a:spcPts val="300"/>
        </a:spcBef>
        <a:spcAft>
          <a:spcPct val="0"/>
        </a:spcAft>
        <a:buClr>
          <a:srgbClr val="7D9123"/>
        </a:buClr>
        <a:buSzPct val="100000"/>
        <a:buFont typeface="Arial" charset="0"/>
        <a:buChar char="»"/>
        <a:defRPr sz="1000" b="1">
          <a:solidFill>
            <a:srgbClr val="333333"/>
          </a:solidFill>
          <a:latin typeface="+mn-lt"/>
          <a:ea typeface="ヒラギノ角ゴ ProN W3" charset="0"/>
          <a:cs typeface="ヒラギノ角ゴ ProN W3" charset="0"/>
          <a:sym typeface="Arial" charset="0"/>
        </a:defRPr>
      </a:lvl7pPr>
      <a:lvl8pPr marL="1663700" indent="-127000" algn="l" rtl="0" fontAlgn="base">
        <a:spcBef>
          <a:spcPts val="300"/>
        </a:spcBef>
        <a:spcAft>
          <a:spcPct val="0"/>
        </a:spcAft>
        <a:buClr>
          <a:srgbClr val="7D9123"/>
        </a:buClr>
        <a:buSzPct val="100000"/>
        <a:buFont typeface="Arial" charset="0"/>
        <a:buChar char="»"/>
        <a:defRPr sz="1000" b="1">
          <a:solidFill>
            <a:srgbClr val="333333"/>
          </a:solidFill>
          <a:latin typeface="+mn-lt"/>
          <a:ea typeface="ヒラギノ角ゴ ProN W3" charset="0"/>
          <a:cs typeface="ヒラギノ角ゴ ProN W3" charset="0"/>
          <a:sym typeface="Arial" charset="0"/>
        </a:defRPr>
      </a:lvl8pPr>
      <a:lvl9pPr marL="2120900" indent="-127000" algn="l" rtl="0" fontAlgn="base">
        <a:spcBef>
          <a:spcPts val="300"/>
        </a:spcBef>
        <a:spcAft>
          <a:spcPct val="0"/>
        </a:spcAft>
        <a:buClr>
          <a:srgbClr val="7D9123"/>
        </a:buClr>
        <a:buSzPct val="100000"/>
        <a:buFont typeface="Arial" charset="0"/>
        <a:buChar char="»"/>
        <a:defRPr sz="1000" b="1">
          <a:solidFill>
            <a:srgbClr val="333333"/>
          </a:solidFill>
          <a:latin typeface="+mn-lt"/>
          <a:ea typeface="ヒラギノ角ゴ ProN W3" charset="0"/>
          <a:cs typeface="ヒラギノ角ゴ ProN W3" charset="0"/>
          <a:sym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70413"/>
            <a:ext cx="9144000" cy="57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93975" y="881063"/>
            <a:ext cx="6464300" cy="360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>
                <a:sym typeface="Arial" pitchFamily="34" charset="0"/>
              </a:rPr>
              <a:t>Click to edit Master text styles</a:t>
            </a:r>
          </a:p>
          <a:p>
            <a:pPr lvl="1"/>
            <a:r>
              <a:rPr lang="en-US" altLang="en-US" smtClean="0">
                <a:sym typeface="Arial" pitchFamily="34" charset="0"/>
              </a:rPr>
              <a:t>Second level</a:t>
            </a:r>
          </a:p>
          <a:p>
            <a:pPr lvl="2"/>
            <a:r>
              <a:rPr lang="en-US" altLang="en-US" smtClean="0">
                <a:sym typeface="Arial" pitchFamily="34" charset="0"/>
              </a:rPr>
              <a:t>Third level</a:t>
            </a:r>
          </a:p>
          <a:p>
            <a:pPr lvl="3"/>
            <a:r>
              <a:rPr lang="en-US" altLang="en-US" smtClean="0">
                <a:sym typeface="Arial" pitchFamily="34" charset="0"/>
              </a:rPr>
              <a:t>Fourth level</a:t>
            </a:r>
          </a:p>
          <a:p>
            <a:pPr lvl="4"/>
            <a:r>
              <a:rPr lang="en-US" altLang="en-US" smtClean="0">
                <a:sym typeface="Arial" pitchFamily="34" charset="0"/>
              </a:rPr>
              <a:t>Fifth level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590800" y="53975"/>
            <a:ext cx="65532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>
                <a:sym typeface="Arial" pitchFamily="34" charset="0"/>
              </a:rPr>
              <a:t>Click to edit Master title style</a:t>
            </a:r>
          </a:p>
        </p:txBody>
      </p:sp>
      <p:sp>
        <p:nvSpPr>
          <p:cNvPr id="2" name="AutoShape 4"/>
          <p:cNvSpPr>
            <a:spLocks/>
          </p:cNvSpPr>
          <p:nvPr/>
        </p:nvSpPr>
        <p:spPr bwMode="auto">
          <a:xfrm>
            <a:off x="-203200" y="63500"/>
            <a:ext cx="2578100" cy="4711700"/>
          </a:xfrm>
          <a:prstGeom prst="roundRect">
            <a:avLst>
              <a:gd name="adj" fmla="val 2903"/>
            </a:avLst>
          </a:prstGeom>
          <a:solidFill>
            <a:schemeClr val="accent1"/>
          </a:solidFill>
          <a:ln>
            <a:noFill/>
          </a:ln>
          <a:effectLst>
            <a:outerShdw blurRad="25400" dist="25399" dir="5400000" algn="ctr" rotWithShape="0">
              <a:schemeClr val="bg2">
                <a:alpha val="25000"/>
              </a:schemeClr>
            </a:outerShdw>
          </a:effectLst>
          <a:extLst>
            <a:ext uri="{91240B29-F687-4F45-9708-019B960494DF}">
              <a14:hiddenLine xmlns:a14="http://schemas.microsoft.com/office/drawing/2010/main" w="254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pPr>
              <a:defRPr/>
            </a:pPr>
            <a:endParaRPr lang="en-US" dirty="0"/>
          </a:p>
        </p:txBody>
      </p:sp>
      <p:sp>
        <p:nvSpPr>
          <p:cNvPr id="2054" name="Line 5"/>
          <p:cNvSpPr>
            <a:spLocks noChangeShapeType="1"/>
          </p:cNvSpPr>
          <p:nvPr/>
        </p:nvSpPr>
        <p:spPr bwMode="auto">
          <a:xfrm rot="10800000" flipH="1">
            <a:off x="168275" y="341313"/>
            <a:ext cx="2066925" cy="1587"/>
          </a:xfrm>
          <a:prstGeom prst="line">
            <a:avLst/>
          </a:prstGeom>
          <a:noFill/>
          <a:ln w="3175">
            <a:solidFill>
              <a:srgbClr val="83982A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2055" name="Line 6"/>
          <p:cNvSpPr>
            <a:spLocks noChangeShapeType="1"/>
          </p:cNvSpPr>
          <p:nvPr/>
        </p:nvSpPr>
        <p:spPr bwMode="auto">
          <a:xfrm rot="10800000" flipH="1">
            <a:off x="168275" y="735013"/>
            <a:ext cx="2066925" cy="1587"/>
          </a:xfrm>
          <a:prstGeom prst="line">
            <a:avLst/>
          </a:prstGeom>
          <a:noFill/>
          <a:ln w="3175">
            <a:solidFill>
              <a:srgbClr val="83982A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2056" name="Line 7"/>
          <p:cNvSpPr>
            <a:spLocks noChangeShapeType="1"/>
          </p:cNvSpPr>
          <p:nvPr/>
        </p:nvSpPr>
        <p:spPr bwMode="auto">
          <a:xfrm rot="10800000" flipH="1">
            <a:off x="168275" y="1217613"/>
            <a:ext cx="2066925" cy="1587"/>
          </a:xfrm>
          <a:prstGeom prst="line">
            <a:avLst/>
          </a:prstGeom>
          <a:noFill/>
          <a:ln w="3175">
            <a:solidFill>
              <a:srgbClr val="83982A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2057" name="Line 8"/>
          <p:cNvSpPr>
            <a:spLocks noChangeShapeType="1"/>
          </p:cNvSpPr>
          <p:nvPr/>
        </p:nvSpPr>
        <p:spPr bwMode="auto">
          <a:xfrm rot="10800000" flipH="1">
            <a:off x="168275" y="1598613"/>
            <a:ext cx="2066925" cy="1587"/>
          </a:xfrm>
          <a:prstGeom prst="line">
            <a:avLst/>
          </a:prstGeom>
          <a:noFill/>
          <a:ln w="3175">
            <a:solidFill>
              <a:srgbClr val="83982A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2058" name="Line 9"/>
          <p:cNvSpPr>
            <a:spLocks noChangeShapeType="1"/>
          </p:cNvSpPr>
          <p:nvPr/>
        </p:nvSpPr>
        <p:spPr bwMode="auto">
          <a:xfrm rot="10800000" flipH="1">
            <a:off x="168275" y="2500313"/>
            <a:ext cx="2066925" cy="1587"/>
          </a:xfrm>
          <a:prstGeom prst="line">
            <a:avLst/>
          </a:prstGeom>
          <a:noFill/>
          <a:ln w="3175">
            <a:solidFill>
              <a:srgbClr val="83982A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2059" name="Line 10"/>
          <p:cNvSpPr>
            <a:spLocks noChangeShapeType="1"/>
          </p:cNvSpPr>
          <p:nvPr/>
        </p:nvSpPr>
        <p:spPr bwMode="auto">
          <a:xfrm rot="10800000" flipH="1">
            <a:off x="168275" y="3186113"/>
            <a:ext cx="2066925" cy="1587"/>
          </a:xfrm>
          <a:prstGeom prst="line">
            <a:avLst/>
          </a:prstGeom>
          <a:noFill/>
          <a:ln w="3175">
            <a:solidFill>
              <a:srgbClr val="83982A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2060" name="Line 11"/>
          <p:cNvSpPr>
            <a:spLocks noChangeShapeType="1"/>
          </p:cNvSpPr>
          <p:nvPr/>
        </p:nvSpPr>
        <p:spPr bwMode="auto">
          <a:xfrm rot="10800000" flipH="1">
            <a:off x="168275" y="3683000"/>
            <a:ext cx="2066925" cy="0"/>
          </a:xfrm>
          <a:prstGeom prst="line">
            <a:avLst/>
          </a:prstGeom>
          <a:noFill/>
          <a:ln w="3175">
            <a:solidFill>
              <a:srgbClr val="83982A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4109" name="Oval 12"/>
          <p:cNvSpPr>
            <a:spLocks/>
          </p:cNvSpPr>
          <p:nvPr/>
        </p:nvSpPr>
        <p:spPr bwMode="auto">
          <a:xfrm>
            <a:off x="165100" y="4865688"/>
            <a:ext cx="177800" cy="177800"/>
          </a:xfrm>
          <a:prstGeom prst="ellipse">
            <a:avLst/>
          </a:prstGeom>
          <a:solidFill>
            <a:srgbClr val="7A853B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2062" name="Line 13"/>
          <p:cNvSpPr>
            <a:spLocks noChangeShapeType="1"/>
          </p:cNvSpPr>
          <p:nvPr/>
        </p:nvSpPr>
        <p:spPr bwMode="auto">
          <a:xfrm>
            <a:off x="2592388" y="736600"/>
            <a:ext cx="6464300" cy="3175"/>
          </a:xfrm>
          <a:prstGeom prst="line">
            <a:avLst/>
          </a:prstGeom>
          <a:noFill/>
          <a:ln w="3175">
            <a:solidFill>
              <a:srgbClr val="83982A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3" name="Text Box 14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165100" y="4862513"/>
            <a:ext cx="174625" cy="17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600">
                <a:solidFill>
                  <a:srgbClr val="FFFFFF"/>
                </a:solidFill>
                <a:latin typeface="Avenir Black" charset="0"/>
                <a:ea typeface="Avenir Black" charset="0"/>
                <a:cs typeface="Avenir Black" charset="0"/>
                <a:sym typeface="Avenir Black" charset="0"/>
              </a:defRPr>
            </a:lvl1pPr>
            <a:lvl2pPr algn="l">
              <a:defRPr sz="1200">
                <a:solidFill>
                  <a:schemeClr val="tx1"/>
                </a:solidFill>
                <a:latin typeface="Gill Sans" charset="0"/>
              </a:defRPr>
            </a:lvl2pPr>
            <a:lvl3pPr algn="l">
              <a:defRPr sz="1200">
                <a:solidFill>
                  <a:schemeClr val="tx1"/>
                </a:solidFill>
                <a:latin typeface="Gill Sans" charset="0"/>
              </a:defRPr>
            </a:lvl3pPr>
            <a:lvl4pPr algn="l">
              <a:defRPr sz="1200">
                <a:solidFill>
                  <a:schemeClr val="tx1"/>
                </a:solidFill>
                <a:latin typeface="Gill Sans" charset="0"/>
              </a:defRPr>
            </a:lvl4pPr>
            <a:lvl5pPr algn="l">
              <a:defRPr sz="1200">
                <a:solidFill>
                  <a:schemeClr val="tx1"/>
                </a:solidFill>
                <a:latin typeface="Gill Sans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9pPr>
          </a:lstStyle>
          <a:p>
            <a:pPr>
              <a:defRPr/>
            </a:pPr>
            <a:fld id="{21354E7E-7C2F-4E21-A4D6-7F85DC02254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6" r:id="rId1"/>
    <p:sldLayoutId id="2147483927" r:id="rId2"/>
    <p:sldLayoutId id="2147483928" r:id="rId3"/>
    <p:sldLayoutId id="2147483929" r:id="rId4"/>
    <p:sldLayoutId id="2147483930" r:id="rId5"/>
    <p:sldLayoutId id="2147483931" r:id="rId6"/>
    <p:sldLayoutId id="2147483932" r:id="rId7"/>
    <p:sldLayoutId id="2147483933" r:id="rId8"/>
    <p:sldLayoutId id="2147483934" r:id="rId9"/>
    <p:sldLayoutId id="2147483935" r:id="rId10"/>
    <p:sldLayoutId id="2147483936" r:id="rId11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43434"/>
          </a:solidFill>
          <a:latin typeface="+mj-lt"/>
          <a:ea typeface="+mj-ea"/>
          <a:cs typeface="+mj-cs"/>
          <a:sym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43434"/>
          </a:solidFill>
          <a:latin typeface="Arial" charset="0"/>
          <a:ea typeface="ヒラギノ角ゴ ProN W6" charset="0"/>
          <a:cs typeface="ヒラギノ角ゴ ProN W6" charset="0"/>
          <a:sym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43434"/>
          </a:solidFill>
          <a:latin typeface="Arial" charset="0"/>
          <a:ea typeface="ヒラギノ角ゴ ProN W6" charset="0"/>
          <a:cs typeface="ヒラギノ角ゴ ProN W6" charset="0"/>
          <a:sym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43434"/>
          </a:solidFill>
          <a:latin typeface="Arial" charset="0"/>
          <a:ea typeface="ヒラギノ角ゴ ProN W6" charset="0"/>
          <a:cs typeface="ヒラギノ角ゴ ProN W6" charset="0"/>
          <a:sym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43434"/>
          </a:solidFill>
          <a:latin typeface="Arial" charset="0"/>
          <a:ea typeface="ヒラギノ角ゴ ProN W6" charset="0"/>
          <a:cs typeface="ヒラギノ角ゴ ProN W6" charset="0"/>
          <a:sym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343434"/>
          </a:solidFill>
          <a:latin typeface="Arial" charset="0"/>
          <a:ea typeface="ヒラギノ角ゴ ProN W6" charset="0"/>
          <a:cs typeface="ヒラギノ角ゴ ProN W6" charset="0"/>
          <a:sym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343434"/>
          </a:solidFill>
          <a:latin typeface="Arial" charset="0"/>
          <a:ea typeface="ヒラギノ角ゴ ProN W6" charset="0"/>
          <a:cs typeface="ヒラギノ角ゴ ProN W6" charset="0"/>
          <a:sym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343434"/>
          </a:solidFill>
          <a:latin typeface="Arial" charset="0"/>
          <a:ea typeface="ヒラギノ角ゴ ProN W6" charset="0"/>
          <a:cs typeface="ヒラギノ角ゴ ProN W6" charset="0"/>
          <a:sym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343434"/>
          </a:solidFill>
          <a:latin typeface="Arial" charset="0"/>
          <a:ea typeface="ヒラギノ角ゴ ProN W6" charset="0"/>
          <a:cs typeface="ヒラギノ角ゴ ProN W6" charset="0"/>
          <a:sym typeface="Arial" charset="0"/>
        </a:defRPr>
      </a:lvl9pPr>
    </p:titleStyle>
    <p:bodyStyle>
      <a:lvl1pPr marL="342900" indent="-342900" algn="l" rtl="0" eaLnBrk="0" fontAlgn="base" hangingPunct="0">
        <a:spcBef>
          <a:spcPts val="300"/>
        </a:spcBef>
        <a:spcAft>
          <a:spcPct val="0"/>
        </a:spcAft>
        <a:defRPr sz="1200" b="1">
          <a:solidFill>
            <a:srgbClr val="343434"/>
          </a:solidFill>
          <a:latin typeface="+mn-lt"/>
          <a:ea typeface="+mn-ea"/>
          <a:cs typeface="+mn-cs"/>
          <a:sym typeface="Arial" pitchFamily="34" charset="0"/>
        </a:defRPr>
      </a:lvl1pPr>
      <a:lvl2pPr marL="88900" indent="-88900" algn="l" rtl="0" eaLnBrk="0" fontAlgn="base" hangingPunct="0">
        <a:spcBef>
          <a:spcPts val="300"/>
        </a:spcBef>
        <a:spcAft>
          <a:spcPct val="0"/>
        </a:spcAft>
        <a:buClr>
          <a:srgbClr val="82982C"/>
        </a:buClr>
        <a:buSzPct val="100000"/>
        <a:buFont typeface="Arial" pitchFamily="34" charset="0"/>
        <a:buChar char="•"/>
        <a:defRPr sz="1100" b="1">
          <a:solidFill>
            <a:srgbClr val="343434"/>
          </a:solidFill>
          <a:latin typeface="+mn-lt"/>
          <a:ea typeface="ヒラギノ角ゴ ProN W3" charset="0"/>
          <a:cs typeface="ヒラギノ角ゴ ProN W3" charset="0"/>
          <a:sym typeface="Arial" pitchFamily="34" charset="0"/>
        </a:defRPr>
      </a:lvl2pPr>
      <a:lvl3pPr marL="203200" indent="-101600" algn="l" rtl="0" eaLnBrk="0" fontAlgn="base" hangingPunct="0">
        <a:spcBef>
          <a:spcPts val="300"/>
        </a:spcBef>
        <a:spcAft>
          <a:spcPct val="0"/>
        </a:spcAft>
        <a:buClr>
          <a:srgbClr val="899D34"/>
        </a:buClr>
        <a:buSzPct val="100000"/>
        <a:buFont typeface="Arial" pitchFamily="34" charset="0"/>
        <a:buChar char="»"/>
        <a:defRPr sz="1100" b="1">
          <a:solidFill>
            <a:srgbClr val="343434"/>
          </a:solidFill>
          <a:latin typeface="+mn-lt"/>
          <a:ea typeface="ヒラギノ角ゴ ProN W3" charset="0"/>
          <a:cs typeface="ヒラギノ角ゴ ProN W3" charset="0"/>
          <a:sym typeface="Arial" pitchFamily="34" charset="0"/>
        </a:defRPr>
      </a:lvl3pPr>
      <a:lvl4pPr marL="204788" indent="-103188" algn="l" rtl="0" eaLnBrk="0" fontAlgn="base" hangingPunct="0">
        <a:spcBef>
          <a:spcPts val="300"/>
        </a:spcBef>
        <a:spcAft>
          <a:spcPct val="0"/>
        </a:spcAft>
        <a:buClr>
          <a:srgbClr val="8D9F39"/>
        </a:buClr>
        <a:buSzPct val="100000"/>
        <a:buFont typeface="Arial" pitchFamily="34" charset="0"/>
        <a:buChar char="•"/>
        <a:defRPr sz="1100" b="1">
          <a:solidFill>
            <a:srgbClr val="343434"/>
          </a:solidFill>
          <a:latin typeface="+mn-lt"/>
          <a:ea typeface="ヒラギノ角ゴ ProN W3" charset="0"/>
          <a:cs typeface="ヒラギノ角ゴ ProN W3" charset="0"/>
          <a:sym typeface="Arial" pitchFamily="34" charset="0"/>
        </a:defRPr>
      </a:lvl4pPr>
      <a:lvl5pPr marL="330200" indent="-127000" algn="l" rtl="0" eaLnBrk="0" fontAlgn="base" hangingPunct="0">
        <a:spcBef>
          <a:spcPts val="300"/>
        </a:spcBef>
        <a:spcAft>
          <a:spcPct val="0"/>
        </a:spcAft>
        <a:buClr>
          <a:srgbClr val="7E9326"/>
        </a:buClr>
        <a:buSzPct val="133000"/>
        <a:buFont typeface="Arial" pitchFamily="34" charset="0"/>
        <a:buChar char="»"/>
        <a:defRPr sz="900" b="1">
          <a:solidFill>
            <a:srgbClr val="343434"/>
          </a:solidFill>
          <a:latin typeface="+mn-lt"/>
          <a:ea typeface="ヒラギノ角ゴ ProN W3" charset="0"/>
          <a:cs typeface="ヒラギノ角ゴ ProN W3" charset="0"/>
          <a:sym typeface="Arial" pitchFamily="34" charset="0"/>
        </a:defRPr>
      </a:lvl5pPr>
      <a:lvl6pPr marL="787400" indent="-127000" algn="l" rtl="0" fontAlgn="base">
        <a:spcBef>
          <a:spcPts val="300"/>
        </a:spcBef>
        <a:spcAft>
          <a:spcPct val="0"/>
        </a:spcAft>
        <a:buClr>
          <a:srgbClr val="7E9326"/>
        </a:buClr>
        <a:buSzPct val="133000"/>
        <a:buFont typeface="Arial" charset="0"/>
        <a:buChar char="»"/>
        <a:defRPr sz="900" b="1">
          <a:solidFill>
            <a:srgbClr val="343434"/>
          </a:solidFill>
          <a:latin typeface="+mn-lt"/>
          <a:ea typeface="ヒラギノ角ゴ ProN W3" charset="0"/>
          <a:cs typeface="ヒラギノ角ゴ ProN W3" charset="0"/>
          <a:sym typeface="Arial" charset="0"/>
        </a:defRPr>
      </a:lvl6pPr>
      <a:lvl7pPr marL="1244600" indent="-127000" algn="l" rtl="0" fontAlgn="base">
        <a:spcBef>
          <a:spcPts val="300"/>
        </a:spcBef>
        <a:spcAft>
          <a:spcPct val="0"/>
        </a:spcAft>
        <a:buClr>
          <a:srgbClr val="7E9326"/>
        </a:buClr>
        <a:buSzPct val="133000"/>
        <a:buFont typeface="Arial" charset="0"/>
        <a:buChar char="»"/>
        <a:defRPr sz="900" b="1">
          <a:solidFill>
            <a:srgbClr val="343434"/>
          </a:solidFill>
          <a:latin typeface="+mn-lt"/>
          <a:ea typeface="ヒラギノ角ゴ ProN W3" charset="0"/>
          <a:cs typeface="ヒラギノ角ゴ ProN W3" charset="0"/>
          <a:sym typeface="Arial" charset="0"/>
        </a:defRPr>
      </a:lvl7pPr>
      <a:lvl8pPr marL="1701800" indent="-127000" algn="l" rtl="0" fontAlgn="base">
        <a:spcBef>
          <a:spcPts val="300"/>
        </a:spcBef>
        <a:spcAft>
          <a:spcPct val="0"/>
        </a:spcAft>
        <a:buClr>
          <a:srgbClr val="7E9326"/>
        </a:buClr>
        <a:buSzPct val="133000"/>
        <a:buFont typeface="Arial" charset="0"/>
        <a:buChar char="»"/>
        <a:defRPr sz="900" b="1">
          <a:solidFill>
            <a:srgbClr val="343434"/>
          </a:solidFill>
          <a:latin typeface="+mn-lt"/>
          <a:ea typeface="ヒラギノ角ゴ ProN W3" charset="0"/>
          <a:cs typeface="ヒラギノ角ゴ ProN W3" charset="0"/>
          <a:sym typeface="Arial" charset="0"/>
        </a:defRPr>
      </a:lvl8pPr>
      <a:lvl9pPr marL="2159000" indent="-127000" algn="l" rtl="0" fontAlgn="base">
        <a:spcBef>
          <a:spcPts val="300"/>
        </a:spcBef>
        <a:spcAft>
          <a:spcPct val="0"/>
        </a:spcAft>
        <a:buClr>
          <a:srgbClr val="7E9326"/>
        </a:buClr>
        <a:buSzPct val="133000"/>
        <a:buFont typeface="Arial" charset="0"/>
        <a:buChar char="»"/>
        <a:defRPr sz="900" b="1">
          <a:solidFill>
            <a:srgbClr val="343434"/>
          </a:solidFill>
          <a:latin typeface="+mn-lt"/>
          <a:ea typeface="ヒラギノ角ゴ ProN W3" charset="0"/>
          <a:cs typeface="ヒラギノ角ゴ ProN W3" charset="0"/>
          <a:sym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BFCF0E-C34E-498B-B42E-034F0955575E}" type="slidenum">
              <a:rPr lang="en-US" smtClean="0">
                <a:latin typeface="Gill Sans"/>
              </a:rPr>
              <a:pPr>
                <a:defRPr/>
              </a:pPr>
              <a:t>1</a:t>
            </a:fld>
            <a:endParaRPr lang="en-US" dirty="0">
              <a:latin typeface="Gill San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45832" y="4655594"/>
            <a:ext cx="2350323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bg2">
                    <a:lumMod val="75000"/>
                    <a:lumOff val="25000"/>
                  </a:schemeClr>
                </a:solidFill>
                <a:latin typeface="Gill Sans"/>
              </a:rPr>
              <a:t>Likelihood of Success</a:t>
            </a:r>
            <a:endParaRPr lang="en-US" sz="1600" b="1" dirty="0">
              <a:solidFill>
                <a:schemeClr val="bg2">
                  <a:lumMod val="75000"/>
                  <a:lumOff val="25000"/>
                </a:schemeClr>
              </a:solidFill>
              <a:latin typeface="Gill Sans"/>
            </a:endParaRPr>
          </a:p>
        </p:txBody>
      </p:sp>
      <p:sp>
        <p:nvSpPr>
          <p:cNvPr id="4" name="TextBox 3"/>
          <p:cNvSpPr txBox="1"/>
          <p:nvPr/>
        </p:nvSpPr>
        <p:spPr>
          <a:xfrm rot="16200000">
            <a:off x="-133419" y="2579213"/>
            <a:ext cx="1757084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bg2">
                    <a:lumMod val="75000"/>
                    <a:lumOff val="25000"/>
                  </a:schemeClr>
                </a:solidFill>
                <a:latin typeface="Gill Sans"/>
              </a:rPr>
              <a:t>Economic Value</a:t>
            </a:r>
            <a:endParaRPr lang="en-US" sz="1600" b="1" baseline="-25000" dirty="0">
              <a:solidFill>
                <a:schemeClr val="bg2">
                  <a:lumMod val="75000"/>
                  <a:lumOff val="25000"/>
                </a:schemeClr>
              </a:solidFill>
              <a:latin typeface="Gill Sans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4814341" y="666750"/>
            <a:ext cx="3108960" cy="1920240"/>
            <a:chOff x="2036778" y="1162355"/>
            <a:chExt cx="1936144" cy="1161686"/>
          </a:xfrm>
          <a:solidFill>
            <a:srgbClr val="00B050">
              <a:alpha val="38039"/>
            </a:srgbClr>
          </a:solidFill>
        </p:grpSpPr>
        <p:sp>
          <p:nvSpPr>
            <p:cNvPr id="6" name="Rectangle 5"/>
            <p:cNvSpPr/>
            <p:nvPr/>
          </p:nvSpPr>
          <p:spPr>
            <a:xfrm>
              <a:off x="2036778" y="1162355"/>
              <a:ext cx="1936144" cy="1161686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2036778" y="1162355"/>
              <a:ext cx="1936144" cy="1161686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b="1" kern="1200" dirty="0" smtClean="0">
                  <a:solidFill>
                    <a:schemeClr val="bg2">
                      <a:lumMod val="75000"/>
                      <a:lumOff val="25000"/>
                    </a:schemeClr>
                  </a:solidFill>
                  <a:latin typeface="Gill Sans"/>
                </a:rPr>
                <a:t>Do It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563623" y="669797"/>
            <a:ext cx="3108960" cy="1920240"/>
            <a:chOff x="2036778" y="1162355"/>
            <a:chExt cx="1936144" cy="1165321"/>
          </a:xfrm>
          <a:solidFill>
            <a:srgbClr val="FFFF00">
              <a:alpha val="38824"/>
            </a:srgbClr>
          </a:solidFill>
        </p:grpSpPr>
        <p:sp>
          <p:nvSpPr>
            <p:cNvPr id="9" name="Rectangle 8"/>
            <p:cNvSpPr/>
            <p:nvPr/>
          </p:nvSpPr>
          <p:spPr>
            <a:xfrm>
              <a:off x="2036778" y="1162355"/>
              <a:ext cx="1936144" cy="1161686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2036778" y="1162355"/>
              <a:ext cx="1936144" cy="1165321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b="1" kern="1200" dirty="0" smtClean="0">
                  <a:solidFill>
                    <a:schemeClr val="bg2">
                      <a:lumMod val="75000"/>
                      <a:lumOff val="25000"/>
                    </a:schemeClr>
                  </a:solidFill>
                  <a:latin typeface="Gill Sans"/>
                </a:rPr>
                <a:t>Study It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4815840" y="2708148"/>
            <a:ext cx="3108960" cy="1920240"/>
            <a:chOff x="2036778" y="1162355"/>
            <a:chExt cx="1936144" cy="1161686"/>
          </a:xfrm>
          <a:solidFill>
            <a:srgbClr val="0070C0">
              <a:alpha val="38824"/>
            </a:srgbClr>
          </a:solidFill>
        </p:grpSpPr>
        <p:sp>
          <p:nvSpPr>
            <p:cNvPr id="12" name="Rectangle 11"/>
            <p:cNvSpPr/>
            <p:nvPr/>
          </p:nvSpPr>
          <p:spPr>
            <a:xfrm>
              <a:off x="2036778" y="1162355"/>
              <a:ext cx="1936144" cy="1161686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2036778" y="1162355"/>
              <a:ext cx="1936144" cy="1161686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ctr" defTabSz="1244600"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b="1" kern="1200" dirty="0" smtClean="0">
                  <a:solidFill>
                    <a:schemeClr val="bg2">
                      <a:lumMod val="75000"/>
                      <a:lumOff val="25000"/>
                    </a:schemeClr>
                  </a:solidFill>
                  <a:latin typeface="Gill Sans"/>
                </a:rPr>
                <a:t>Get Partner To Do It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1563623" y="2708148"/>
            <a:ext cx="3108960" cy="1920240"/>
            <a:chOff x="2036778" y="1162355"/>
            <a:chExt cx="1936144" cy="1161686"/>
          </a:xfrm>
          <a:solidFill>
            <a:srgbClr val="FF0000">
              <a:alpha val="38039"/>
            </a:srgbClr>
          </a:solidFill>
        </p:grpSpPr>
        <p:sp>
          <p:nvSpPr>
            <p:cNvPr id="15" name="Rectangle 14"/>
            <p:cNvSpPr/>
            <p:nvPr/>
          </p:nvSpPr>
          <p:spPr>
            <a:xfrm>
              <a:off x="2036778" y="1162355"/>
              <a:ext cx="1936144" cy="1161686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16" name="Rectangle 15"/>
            <p:cNvSpPr/>
            <p:nvPr/>
          </p:nvSpPr>
          <p:spPr>
            <a:xfrm>
              <a:off x="2036778" y="1162355"/>
              <a:ext cx="1936144" cy="1161686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b="1" kern="1200" dirty="0" smtClean="0">
                  <a:solidFill>
                    <a:schemeClr val="bg2">
                      <a:lumMod val="75000"/>
                      <a:lumOff val="25000"/>
                    </a:schemeClr>
                  </a:solidFill>
                  <a:latin typeface="Gill Sans"/>
                </a:rPr>
                <a:t>Forget It</a:t>
              </a:r>
            </a:p>
          </p:txBody>
        </p:sp>
      </p:grpSp>
      <p:cxnSp>
        <p:nvCxnSpPr>
          <p:cNvPr id="17" name="Straight Arrow Connector 16"/>
          <p:cNvCxnSpPr/>
          <p:nvPr/>
        </p:nvCxnSpPr>
        <p:spPr>
          <a:xfrm flipV="1">
            <a:off x="990600" y="745997"/>
            <a:ext cx="0" cy="3931920"/>
          </a:xfrm>
          <a:prstGeom prst="straightConnector1">
            <a:avLst/>
          </a:prstGeom>
          <a:ln w="38100">
            <a:solidFill>
              <a:schemeClr val="bg2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990599" y="4689348"/>
            <a:ext cx="7620001" cy="0"/>
          </a:xfrm>
          <a:prstGeom prst="straightConnector1">
            <a:avLst/>
          </a:prstGeom>
          <a:ln w="38100">
            <a:solidFill>
              <a:schemeClr val="bg2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1"/>
          <p:cNvSpPr txBox="1">
            <a:spLocks/>
          </p:cNvSpPr>
          <p:nvPr/>
        </p:nvSpPr>
        <p:spPr>
          <a:xfrm>
            <a:off x="381000" y="-171450"/>
            <a:ext cx="8382000" cy="762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Soho Gothic Std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en-US" sz="2800" dirty="0" smtClean="0">
                <a:solidFill>
                  <a:schemeClr val="bg2">
                    <a:lumMod val="75000"/>
                    <a:lumOff val="25000"/>
                  </a:schemeClr>
                </a:solidFill>
                <a:latin typeface="Gill Sans"/>
              </a:rPr>
              <a:t>A focus on prioritized execution</a:t>
            </a:r>
            <a:endParaRPr lang="en-US" sz="2800" dirty="0">
              <a:solidFill>
                <a:schemeClr val="bg2">
                  <a:lumMod val="75000"/>
                  <a:lumOff val="25000"/>
                </a:schemeClr>
              </a:solidFill>
              <a:latin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1644186035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Default - Title and Content">
  <a:themeElements>
    <a:clrScheme name="">
      <a:dk1>
        <a:srgbClr val="3F3F3F"/>
      </a:dk1>
      <a:lt1>
        <a:srgbClr val="FFFFFF"/>
      </a:lt1>
      <a:dk2>
        <a:srgbClr val="000000"/>
      </a:dk2>
      <a:lt2>
        <a:srgbClr val="000000"/>
      </a:lt2>
      <a:accent1>
        <a:srgbClr val="7A853B"/>
      </a:accent1>
      <a:accent2>
        <a:srgbClr val="333399"/>
      </a:accent2>
      <a:accent3>
        <a:srgbClr val="FFFFFF"/>
      </a:accent3>
      <a:accent4>
        <a:srgbClr val="343434"/>
      </a:accent4>
      <a:accent5>
        <a:srgbClr val="BEC2A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- Title and Content">
      <a:majorFont>
        <a:latin typeface="Arial"/>
        <a:ea typeface="ヒラギノ角ゴ ProN W6"/>
        <a:cs typeface="ヒラギノ角ゴ ProN W6"/>
      </a:majorFont>
      <a:minorFont>
        <a:latin typeface="Arial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BE0E3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BE0E3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Default - Title and Cont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allout Left">
  <a:themeElements>
    <a:clrScheme name="">
      <a:dk1>
        <a:srgbClr val="3F3F3F"/>
      </a:dk1>
      <a:lt1>
        <a:srgbClr val="FFFFFF"/>
      </a:lt1>
      <a:dk2>
        <a:srgbClr val="000000"/>
      </a:dk2>
      <a:lt2>
        <a:srgbClr val="000000"/>
      </a:lt2>
      <a:accent1>
        <a:srgbClr val="E1E4B9"/>
      </a:accent1>
      <a:accent2>
        <a:srgbClr val="333399"/>
      </a:accent2>
      <a:accent3>
        <a:srgbClr val="FFFFFF"/>
      </a:accent3>
      <a:accent4>
        <a:srgbClr val="343434"/>
      </a:accent4>
      <a:accent5>
        <a:srgbClr val="EEEFD9"/>
      </a:accent5>
      <a:accent6>
        <a:srgbClr val="2D2D8A"/>
      </a:accent6>
      <a:hlink>
        <a:srgbClr val="009999"/>
      </a:hlink>
      <a:folHlink>
        <a:srgbClr val="99CC00"/>
      </a:folHlink>
    </a:clrScheme>
    <a:fontScheme name="Callout Left">
      <a:majorFont>
        <a:latin typeface="Arial"/>
        <a:ea typeface="ヒラギノ角ゴ ProN W6"/>
        <a:cs typeface="ヒラギノ角ゴ ProN W6"/>
      </a:majorFont>
      <a:minorFont>
        <a:latin typeface="Arial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BE0E3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BE0E3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Callout Lef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55029</TotalTime>
  <Pages>0</Pages>
  <Words>22</Words>
  <Characters>0</Characters>
  <Application>Microsoft Office PowerPoint</Application>
  <PresentationFormat>On-screen Show (16:9)</PresentationFormat>
  <Lines>0</Lines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Default - Title and Content</vt:lpstr>
      <vt:lpstr>Callout Left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judi</dc:creator>
  <cp:lastModifiedBy>%USERNAME</cp:lastModifiedBy>
  <cp:revision>2065</cp:revision>
  <cp:lastPrinted>2014-08-18T20:41:08Z</cp:lastPrinted>
  <dcterms:modified xsi:type="dcterms:W3CDTF">2014-11-16T17:11:22Z</dcterms:modified>
</cp:coreProperties>
</file>